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0.xml" ContentType="application/vnd.openxmlformats-officedocument.presentationml.slideLayout+xml"/>
  <Override PartName="/ppt/notesSlides/notesSlide6.xml" ContentType="application/vnd.openxmlformats-officedocument.presentationml.notesSlide+xml"/>
  <Override PartName="/ppt/notesSlides/notesSlide7.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7"/>
  </p:notesMasterIdLst>
  <p:sldIdLst>
    <p:sldId id="322" r:id="rId2"/>
    <p:sldId id="348" r:id="rId3"/>
    <p:sldId id="349" r:id="rId4"/>
    <p:sldId id="350" r:id="rId5"/>
    <p:sldId id="351" r:id="rId6"/>
    <p:sldId id="360" r:id="rId7"/>
    <p:sldId id="352" r:id="rId8"/>
    <p:sldId id="353" r:id="rId9"/>
    <p:sldId id="361" r:id="rId10"/>
    <p:sldId id="354" r:id="rId11"/>
    <p:sldId id="362" r:id="rId12"/>
    <p:sldId id="355" r:id="rId13"/>
    <p:sldId id="356" r:id="rId14"/>
    <p:sldId id="357" r:id="rId15"/>
    <p:sldId id="359" r:id="rId16"/>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pitchFamily="34" charset="0"/>
        <a:ea typeface="+mn-ea"/>
        <a:cs typeface="Arial" pitchFamily="34" charset="0"/>
      </a:defRPr>
    </a:lvl1pPr>
    <a:lvl2pPr marL="457200" algn="l" rtl="0" fontAlgn="base">
      <a:spcBef>
        <a:spcPct val="0"/>
      </a:spcBef>
      <a:spcAft>
        <a:spcPct val="0"/>
      </a:spcAft>
      <a:defRPr kern="1200">
        <a:solidFill>
          <a:schemeClr val="tx1"/>
        </a:solidFill>
        <a:latin typeface="Arial" pitchFamily="34" charset="0"/>
        <a:ea typeface="+mn-ea"/>
        <a:cs typeface="Arial" pitchFamily="34" charset="0"/>
      </a:defRPr>
    </a:lvl2pPr>
    <a:lvl3pPr marL="914400" algn="l"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008000"/>
    <a:srgbClr val="FF6600"/>
    <a:srgbClr val="003300"/>
    <a:srgbClr val="333399"/>
    <a:srgbClr val="FFFF00"/>
    <a:srgbClr val="800080"/>
    <a:srgbClr val="DDDDDD"/>
    <a:srgbClr val="CCCCFF"/>
  </p:clrMru>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78900" autoAdjust="0"/>
  </p:normalViewPr>
  <p:slideViewPr>
    <p:cSldViewPr>
      <p:cViewPr varScale="1">
        <p:scale>
          <a:sx n="66" d="100"/>
          <a:sy n="66" d="100"/>
        </p:scale>
        <p:origin x="-1445" y="-86"/>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cs typeface="Arial" charset="0"/>
              </a:defRPr>
            </a:lvl1pPr>
          </a:lstStyle>
          <a:p>
            <a:pPr>
              <a:defRPr/>
            </a:pPr>
            <a:endParaRPr lang="en-US"/>
          </a:p>
        </p:txBody>
      </p:sp>
      <p:sp>
        <p:nvSpPr>
          <p:cNvPr id="409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cs typeface="Arial" charset="0"/>
              </a:defRPr>
            </a:lvl1pPr>
          </a:lstStyle>
          <a:p>
            <a:pPr>
              <a:defRPr/>
            </a:pPr>
            <a:endParaRPr lang="en-US"/>
          </a:p>
        </p:txBody>
      </p:sp>
      <p:sp>
        <p:nvSpPr>
          <p:cNvPr id="1434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10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410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cs typeface="Arial" charset="0"/>
              </a:defRPr>
            </a:lvl1pPr>
          </a:lstStyle>
          <a:p>
            <a:pPr>
              <a:defRPr/>
            </a:pPr>
            <a:endParaRPr lang="en-US"/>
          </a:p>
        </p:txBody>
      </p:sp>
      <p:sp>
        <p:nvSpPr>
          <p:cNvPr id="410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Arial" charset="0"/>
                <a:cs typeface="Arial" charset="0"/>
              </a:defRPr>
            </a:lvl1pPr>
          </a:lstStyle>
          <a:p>
            <a:pPr>
              <a:defRPr/>
            </a:pPr>
            <a:fld id="{11A8A624-97CB-49B4-8885-D88C4EA420FE}" type="slidenum">
              <a:rPr lang="en-US"/>
              <a:pPr>
                <a:defRPr/>
              </a:pPr>
              <a:t>‹#›</a:t>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Arial" charset="0"/>
      </a:defRPr>
    </a:lvl1pPr>
    <a:lvl2pPr marL="457200" algn="l" rtl="0" eaLnBrk="0" fontAlgn="base" hangingPunct="0">
      <a:spcBef>
        <a:spcPct val="30000"/>
      </a:spcBef>
      <a:spcAft>
        <a:spcPct val="0"/>
      </a:spcAft>
      <a:defRPr sz="1200" kern="1200">
        <a:solidFill>
          <a:schemeClr val="tx1"/>
        </a:solidFill>
        <a:latin typeface="Arial" charset="0"/>
        <a:ea typeface="+mn-ea"/>
        <a:cs typeface="Arial" charset="0"/>
      </a:defRPr>
    </a:lvl2pPr>
    <a:lvl3pPr marL="914400" algn="l" rtl="0" eaLnBrk="0" fontAlgn="base" hangingPunct="0">
      <a:spcBef>
        <a:spcPct val="30000"/>
      </a:spcBef>
      <a:spcAft>
        <a:spcPct val="0"/>
      </a:spcAft>
      <a:defRPr sz="1200" kern="1200">
        <a:solidFill>
          <a:schemeClr val="tx1"/>
        </a:solidFill>
        <a:latin typeface="Arial" charset="0"/>
        <a:ea typeface="+mn-ea"/>
        <a:cs typeface="Arial" charset="0"/>
      </a:defRPr>
    </a:lvl3pPr>
    <a:lvl4pPr marL="1371600" algn="l" rtl="0" eaLnBrk="0" fontAlgn="base" hangingPunct="0">
      <a:spcBef>
        <a:spcPct val="30000"/>
      </a:spcBef>
      <a:spcAft>
        <a:spcPct val="0"/>
      </a:spcAft>
      <a:defRPr sz="1200" kern="1200">
        <a:solidFill>
          <a:schemeClr val="tx1"/>
        </a:solidFill>
        <a:latin typeface="Arial" charset="0"/>
        <a:ea typeface="+mn-ea"/>
        <a:cs typeface="Arial" charset="0"/>
      </a:defRPr>
    </a:lvl4pPr>
    <a:lvl5pPr marL="1828800" algn="l" rtl="0" eaLnBrk="0" fontAlgn="base" hangingPunct="0">
      <a:spcBef>
        <a:spcPct val="30000"/>
      </a:spcBef>
      <a:spcAft>
        <a:spcPct val="0"/>
      </a:spcAft>
      <a:defRPr sz="1200" kern="1200">
        <a:solidFill>
          <a:schemeClr val="tx1"/>
        </a:solidFill>
        <a:latin typeface="Arial" charset="0"/>
        <a:ea typeface="+mn-ea"/>
        <a:cs typeface="Arial"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7"/>
          <p:cNvSpPr>
            <a:spLocks noGrp="1" noChangeArrowheads="1"/>
          </p:cNvSpPr>
          <p:nvPr>
            <p:ph type="sldNum" sz="quarter" idx="5"/>
          </p:nvPr>
        </p:nvSpPr>
        <p:spPr>
          <a:noFill/>
        </p:spPr>
        <p:txBody>
          <a:bodyPr/>
          <a:lstStyle/>
          <a:p>
            <a:fld id="{4FD316D0-4056-449A-8EE9-495B3BA95F2A}" type="slidenum">
              <a:rPr lang="en-US" smtClean="0">
                <a:latin typeface="Arial" pitchFamily="34" charset="0"/>
                <a:cs typeface="Arial" pitchFamily="34" charset="0"/>
              </a:rPr>
              <a:pPr/>
              <a:t>1</a:t>
            </a:fld>
            <a:endParaRPr lang="en-US" smtClean="0">
              <a:latin typeface="Arial" pitchFamily="34" charset="0"/>
              <a:cs typeface="Arial" pitchFamily="34" charset="0"/>
            </a:endParaRPr>
          </a:p>
        </p:txBody>
      </p:sp>
      <p:sp>
        <p:nvSpPr>
          <p:cNvPr id="15363" name="Rectangle 2"/>
          <p:cNvSpPr>
            <a:spLocks noGrp="1" noRot="1" noChangeAspect="1" noChangeArrowheads="1" noTextEdit="1"/>
          </p:cNvSpPr>
          <p:nvPr>
            <p:ph type="sldImg"/>
          </p:nvPr>
        </p:nvSpPr>
        <p:spPr>
          <a:ln/>
        </p:spPr>
      </p:sp>
      <p:sp>
        <p:nvSpPr>
          <p:cNvPr id="15364" name="Rectangle 3"/>
          <p:cNvSpPr>
            <a:spLocks noGrp="1" noChangeArrowheads="1"/>
          </p:cNvSpPr>
          <p:nvPr>
            <p:ph type="body" idx="1"/>
          </p:nvPr>
        </p:nvSpPr>
        <p:spPr>
          <a:noFill/>
          <a:ln/>
        </p:spPr>
        <p:txBody>
          <a:bodyPr/>
          <a:lstStyle/>
          <a:p>
            <a:pPr eaLnBrk="1" hangingPunct="1"/>
            <a:endParaRPr lang="fr-CI" smtClean="0">
              <a:latin typeface="Arial" pitchFamily="34" charset="0"/>
              <a:cs typeface="Arial"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7"/>
          <p:cNvSpPr>
            <a:spLocks noGrp="1" noChangeArrowheads="1"/>
          </p:cNvSpPr>
          <p:nvPr>
            <p:ph type="sldNum" sz="quarter" idx="5"/>
          </p:nvPr>
        </p:nvSpPr>
        <p:spPr>
          <a:noFill/>
        </p:spPr>
        <p:txBody>
          <a:bodyPr/>
          <a:lstStyle/>
          <a:p>
            <a:fld id="{34C9554D-BD91-4FB9-9CDF-21151F94A00A}" type="slidenum">
              <a:rPr lang="en-US" smtClean="0">
                <a:latin typeface="Arial" pitchFamily="34" charset="0"/>
                <a:cs typeface="Arial" pitchFamily="34" charset="0"/>
              </a:rPr>
              <a:pPr/>
              <a:t>3</a:t>
            </a:fld>
            <a:endParaRPr lang="en-US" smtClean="0">
              <a:latin typeface="Arial" pitchFamily="34" charset="0"/>
              <a:cs typeface="Arial" pitchFamily="34" charset="0"/>
            </a:endParaRPr>
          </a:p>
        </p:txBody>
      </p:sp>
      <p:sp>
        <p:nvSpPr>
          <p:cNvPr id="17411" name="Rectangle 2"/>
          <p:cNvSpPr>
            <a:spLocks noGrp="1" noRot="1" noChangeAspect="1" noChangeArrowheads="1" noTextEdit="1"/>
          </p:cNvSpPr>
          <p:nvPr>
            <p:ph type="sldImg"/>
          </p:nvPr>
        </p:nvSpPr>
        <p:spPr>
          <a:ln/>
        </p:spPr>
      </p:sp>
      <p:sp>
        <p:nvSpPr>
          <p:cNvPr id="17412" name="Rectangle 3"/>
          <p:cNvSpPr>
            <a:spLocks noGrp="1" noChangeArrowheads="1"/>
          </p:cNvSpPr>
          <p:nvPr>
            <p:ph type="body" idx="1"/>
          </p:nvPr>
        </p:nvSpPr>
        <p:spPr>
          <a:xfrm>
            <a:off x="914400" y="4343400"/>
            <a:ext cx="5029200" cy="4114800"/>
          </a:xfrm>
          <a:noFill/>
          <a:ln/>
        </p:spPr>
        <p:txBody>
          <a:bodyPr/>
          <a:lstStyle/>
          <a:p>
            <a:pPr eaLnBrk="1" hangingPunct="1"/>
            <a:endParaRPr lang="fr-FR" smtClean="0">
              <a:latin typeface="Arial" pitchFamily="34" charset="0"/>
              <a:cs typeface="Arial"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7"/>
          <p:cNvSpPr>
            <a:spLocks noGrp="1" noChangeArrowheads="1"/>
          </p:cNvSpPr>
          <p:nvPr>
            <p:ph type="sldNum" sz="quarter" idx="5"/>
          </p:nvPr>
        </p:nvSpPr>
        <p:spPr>
          <a:noFill/>
        </p:spPr>
        <p:txBody>
          <a:bodyPr/>
          <a:lstStyle/>
          <a:p>
            <a:fld id="{D924F418-E9B7-44B5-9645-02FEE218E692}" type="slidenum">
              <a:rPr lang="en-US" smtClean="0">
                <a:latin typeface="Arial" pitchFamily="34" charset="0"/>
                <a:cs typeface="Arial" pitchFamily="34" charset="0"/>
              </a:rPr>
              <a:pPr/>
              <a:t>7</a:t>
            </a:fld>
            <a:endParaRPr lang="en-US" smtClean="0">
              <a:latin typeface="Arial" pitchFamily="34" charset="0"/>
              <a:cs typeface="Arial" pitchFamily="34" charset="0"/>
            </a:endParaRPr>
          </a:p>
        </p:txBody>
      </p:sp>
      <p:sp>
        <p:nvSpPr>
          <p:cNvPr id="18435" name="Rectangle 2"/>
          <p:cNvSpPr>
            <a:spLocks noGrp="1" noRot="1" noChangeAspect="1" noChangeArrowheads="1" noTextEdit="1"/>
          </p:cNvSpPr>
          <p:nvPr>
            <p:ph type="sldImg"/>
          </p:nvPr>
        </p:nvSpPr>
        <p:spPr>
          <a:ln/>
        </p:spPr>
      </p:sp>
      <p:sp>
        <p:nvSpPr>
          <p:cNvPr id="18436" name="Rectangle 3"/>
          <p:cNvSpPr>
            <a:spLocks noGrp="1" noChangeArrowheads="1"/>
          </p:cNvSpPr>
          <p:nvPr>
            <p:ph type="body" idx="1"/>
          </p:nvPr>
        </p:nvSpPr>
        <p:spPr>
          <a:xfrm>
            <a:off x="914400" y="4343400"/>
            <a:ext cx="5029200" cy="4114800"/>
          </a:xfrm>
          <a:noFill/>
          <a:ln/>
        </p:spPr>
        <p:txBody>
          <a:bodyPr/>
          <a:lstStyle/>
          <a:p>
            <a:pPr eaLnBrk="1" hangingPunct="1"/>
            <a:endParaRPr lang="fr-FR" dirty="0" smtClean="0">
              <a:latin typeface="Arial" pitchFamily="34" charset="0"/>
              <a:cs typeface="Arial"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7"/>
          <p:cNvSpPr>
            <a:spLocks noGrp="1" noChangeArrowheads="1"/>
          </p:cNvSpPr>
          <p:nvPr>
            <p:ph type="sldNum" sz="quarter" idx="5"/>
          </p:nvPr>
        </p:nvSpPr>
        <p:spPr>
          <a:noFill/>
        </p:spPr>
        <p:txBody>
          <a:bodyPr/>
          <a:lstStyle/>
          <a:p>
            <a:fld id="{57EADA83-AA68-426E-B57C-FF7BB1CE2031}" type="slidenum">
              <a:rPr lang="en-US" smtClean="0">
                <a:latin typeface="Arial" pitchFamily="34" charset="0"/>
                <a:cs typeface="Arial" pitchFamily="34" charset="0"/>
              </a:rPr>
              <a:pPr/>
              <a:t>12</a:t>
            </a:fld>
            <a:endParaRPr lang="en-US" smtClean="0">
              <a:latin typeface="Arial" pitchFamily="34" charset="0"/>
              <a:cs typeface="Arial" pitchFamily="34" charset="0"/>
            </a:endParaRPr>
          </a:p>
        </p:txBody>
      </p:sp>
      <p:sp>
        <p:nvSpPr>
          <p:cNvPr id="19459" name="Rectangle 2"/>
          <p:cNvSpPr>
            <a:spLocks noGrp="1" noRot="1" noChangeAspect="1" noChangeArrowheads="1" noTextEdit="1"/>
          </p:cNvSpPr>
          <p:nvPr>
            <p:ph type="sldImg"/>
          </p:nvPr>
        </p:nvSpPr>
        <p:spPr>
          <a:ln/>
        </p:spPr>
      </p:sp>
      <p:sp>
        <p:nvSpPr>
          <p:cNvPr id="19460" name="Rectangle 3"/>
          <p:cNvSpPr>
            <a:spLocks noGrp="1" noChangeArrowheads="1"/>
          </p:cNvSpPr>
          <p:nvPr>
            <p:ph type="body" idx="1"/>
          </p:nvPr>
        </p:nvSpPr>
        <p:spPr>
          <a:xfrm>
            <a:off x="914400" y="4343400"/>
            <a:ext cx="5029200" cy="4114800"/>
          </a:xfrm>
          <a:noFill/>
          <a:ln/>
        </p:spPr>
        <p:txBody>
          <a:bodyPr/>
          <a:lstStyle/>
          <a:p>
            <a:pPr eaLnBrk="1" hangingPunct="1"/>
            <a:endParaRPr lang="fr-FR" smtClean="0">
              <a:latin typeface="Arial" pitchFamily="34" charset="0"/>
              <a:cs typeface="Arial" pitchFamily="34"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7"/>
          <p:cNvSpPr>
            <a:spLocks noGrp="1" noChangeArrowheads="1"/>
          </p:cNvSpPr>
          <p:nvPr>
            <p:ph type="sldNum" sz="quarter" idx="5"/>
          </p:nvPr>
        </p:nvSpPr>
        <p:spPr>
          <a:noFill/>
        </p:spPr>
        <p:txBody>
          <a:bodyPr/>
          <a:lstStyle/>
          <a:p>
            <a:fld id="{DEB6D176-E75D-4BE3-9CD3-B91D8EA2C9BF}" type="slidenum">
              <a:rPr lang="en-US" smtClean="0">
                <a:latin typeface="Arial" pitchFamily="34" charset="0"/>
                <a:cs typeface="Arial" pitchFamily="34" charset="0"/>
              </a:rPr>
              <a:pPr/>
              <a:t>13</a:t>
            </a:fld>
            <a:endParaRPr lang="en-US" smtClean="0">
              <a:latin typeface="Arial" pitchFamily="34" charset="0"/>
              <a:cs typeface="Arial" pitchFamily="34" charset="0"/>
            </a:endParaRPr>
          </a:p>
        </p:txBody>
      </p:sp>
      <p:sp>
        <p:nvSpPr>
          <p:cNvPr id="20483" name="Rectangle 2"/>
          <p:cNvSpPr>
            <a:spLocks noGrp="1" noRot="1" noChangeAspect="1" noChangeArrowheads="1" noTextEdit="1"/>
          </p:cNvSpPr>
          <p:nvPr>
            <p:ph type="sldImg"/>
          </p:nvPr>
        </p:nvSpPr>
        <p:spPr>
          <a:ln/>
        </p:spPr>
      </p:sp>
      <p:sp>
        <p:nvSpPr>
          <p:cNvPr id="20484" name="Rectangle 3"/>
          <p:cNvSpPr>
            <a:spLocks noGrp="1" noChangeArrowheads="1"/>
          </p:cNvSpPr>
          <p:nvPr>
            <p:ph type="body" idx="1"/>
          </p:nvPr>
        </p:nvSpPr>
        <p:spPr>
          <a:xfrm>
            <a:off x="914400" y="4343400"/>
            <a:ext cx="5029200" cy="4114800"/>
          </a:xfrm>
          <a:noFill/>
          <a:ln/>
        </p:spPr>
        <p:txBody>
          <a:bodyPr/>
          <a:lstStyle/>
          <a:p>
            <a:pPr eaLnBrk="1" hangingPunct="1"/>
            <a:endParaRPr lang="fr-FR" smtClean="0">
              <a:latin typeface="Arial" pitchFamily="34" charset="0"/>
              <a:cs typeface="Arial" pitchFamily="34"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7"/>
          <p:cNvSpPr>
            <a:spLocks noGrp="1" noChangeArrowheads="1"/>
          </p:cNvSpPr>
          <p:nvPr>
            <p:ph type="sldNum" sz="quarter" idx="5"/>
          </p:nvPr>
        </p:nvSpPr>
        <p:spPr>
          <a:noFill/>
        </p:spPr>
        <p:txBody>
          <a:bodyPr/>
          <a:lstStyle/>
          <a:p>
            <a:fld id="{9FD1DB8C-4637-4BE5-BFB4-028B08192398}" type="slidenum">
              <a:rPr lang="en-US" smtClean="0">
                <a:latin typeface="Arial" pitchFamily="34" charset="0"/>
                <a:cs typeface="Arial" pitchFamily="34" charset="0"/>
              </a:rPr>
              <a:pPr/>
              <a:t>14</a:t>
            </a:fld>
            <a:endParaRPr lang="en-US" smtClean="0">
              <a:latin typeface="Arial" pitchFamily="34" charset="0"/>
              <a:cs typeface="Arial" pitchFamily="34" charset="0"/>
            </a:endParaRPr>
          </a:p>
        </p:txBody>
      </p:sp>
      <p:sp>
        <p:nvSpPr>
          <p:cNvPr id="21507" name="Rectangle 2"/>
          <p:cNvSpPr>
            <a:spLocks noGrp="1" noRot="1" noChangeAspect="1" noChangeArrowheads="1" noTextEdit="1"/>
          </p:cNvSpPr>
          <p:nvPr>
            <p:ph type="sldImg"/>
          </p:nvPr>
        </p:nvSpPr>
        <p:spPr>
          <a:ln/>
        </p:spPr>
      </p:sp>
      <p:sp>
        <p:nvSpPr>
          <p:cNvPr id="21508" name="Rectangle 3"/>
          <p:cNvSpPr>
            <a:spLocks noGrp="1" noChangeArrowheads="1"/>
          </p:cNvSpPr>
          <p:nvPr>
            <p:ph type="body" idx="1"/>
          </p:nvPr>
        </p:nvSpPr>
        <p:spPr>
          <a:xfrm>
            <a:off x="914400" y="4343400"/>
            <a:ext cx="5029200" cy="4114800"/>
          </a:xfrm>
          <a:noFill/>
          <a:ln/>
        </p:spPr>
        <p:txBody>
          <a:bodyPr/>
          <a:lstStyle/>
          <a:p>
            <a:pPr eaLnBrk="1" hangingPunct="1"/>
            <a:endParaRPr lang="fr-FR" smtClean="0">
              <a:latin typeface="Arial" pitchFamily="34" charset="0"/>
              <a:cs typeface="Arial" pitchFamily="34"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7"/>
          <p:cNvSpPr>
            <a:spLocks noGrp="1" noChangeArrowheads="1"/>
          </p:cNvSpPr>
          <p:nvPr>
            <p:ph type="sldNum" sz="quarter" idx="5"/>
          </p:nvPr>
        </p:nvSpPr>
        <p:spPr>
          <a:noFill/>
        </p:spPr>
        <p:txBody>
          <a:bodyPr/>
          <a:lstStyle/>
          <a:p>
            <a:fld id="{CA0A6E13-0DD2-4373-BF53-BD0301242EFB}" type="slidenum">
              <a:rPr lang="en-US" smtClean="0">
                <a:latin typeface="Arial" pitchFamily="34" charset="0"/>
                <a:cs typeface="Arial" pitchFamily="34" charset="0"/>
              </a:rPr>
              <a:pPr/>
              <a:t>15</a:t>
            </a:fld>
            <a:endParaRPr lang="en-US" smtClean="0">
              <a:latin typeface="Arial" pitchFamily="34" charset="0"/>
              <a:cs typeface="Arial" pitchFamily="34" charset="0"/>
            </a:endParaRPr>
          </a:p>
        </p:txBody>
      </p:sp>
      <p:sp>
        <p:nvSpPr>
          <p:cNvPr id="23555" name="Rectangle 2"/>
          <p:cNvSpPr>
            <a:spLocks noGrp="1" noRot="1" noChangeAspect="1" noChangeArrowheads="1" noTextEdit="1"/>
          </p:cNvSpPr>
          <p:nvPr>
            <p:ph type="sldImg"/>
          </p:nvPr>
        </p:nvSpPr>
        <p:spPr>
          <a:xfrm>
            <a:off x="1143000" y="685800"/>
            <a:ext cx="4573588" cy="3429000"/>
          </a:xfrm>
          <a:ln/>
        </p:spPr>
      </p:sp>
      <p:sp>
        <p:nvSpPr>
          <p:cNvPr id="23556" name="Rectangle 3"/>
          <p:cNvSpPr>
            <a:spLocks noGrp="1" noChangeArrowheads="1"/>
          </p:cNvSpPr>
          <p:nvPr>
            <p:ph type="body" idx="1"/>
          </p:nvPr>
        </p:nvSpPr>
        <p:spPr>
          <a:xfrm>
            <a:off x="914400" y="4343400"/>
            <a:ext cx="5029200" cy="4114800"/>
          </a:xfrm>
          <a:noFill/>
          <a:ln/>
        </p:spPr>
        <p:txBody>
          <a:bodyPr lIns="89730" tIns="44865" rIns="89730" bIns="44865"/>
          <a:lstStyle/>
          <a:p>
            <a:pPr eaLnBrk="1" hangingPunct="1"/>
            <a:endParaRPr lang="fr-FR" smtClean="0">
              <a:latin typeface="Arial" pitchFamily="34" charset="0"/>
              <a:cs typeface="Arial"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pPr>
              <a:defRPr/>
            </a:pPr>
            <a:r>
              <a:rPr lang="en-US" smtClean="0"/>
              <a:t>2010 MIS-Division of Malaria Control, KNBS, and ICF Macro </a:t>
            </a:r>
            <a:endParaRPr lang="en-US"/>
          </a:p>
        </p:txBody>
      </p:sp>
      <p:sp>
        <p:nvSpPr>
          <p:cNvPr id="5" name="Rectangle 5"/>
          <p:cNvSpPr>
            <a:spLocks noGrp="1" noChangeArrowheads="1"/>
          </p:cNvSpPr>
          <p:nvPr>
            <p:ph type="ftr" sz="quarter" idx="11"/>
          </p:nvPr>
        </p:nvSpPr>
        <p:spPr>
          <a:ln/>
        </p:spPr>
        <p:txBody>
          <a:bodyPr/>
          <a:lstStyle>
            <a:lvl1pPr>
              <a:defRPr/>
            </a:lvl1pPr>
          </a:lstStyle>
          <a:p>
            <a:pPr>
              <a:defRPr/>
            </a:pPr>
            <a:r>
              <a:rPr lang="en-US"/>
              <a:t>2007 LDHS  LISGIS and Macro International, Inc</a:t>
            </a:r>
          </a:p>
        </p:txBody>
      </p:sp>
      <p:sp>
        <p:nvSpPr>
          <p:cNvPr id="6" name="Rectangle 6"/>
          <p:cNvSpPr>
            <a:spLocks noGrp="1" noChangeArrowheads="1"/>
          </p:cNvSpPr>
          <p:nvPr>
            <p:ph type="sldNum" sz="quarter" idx="12"/>
          </p:nvPr>
        </p:nvSpPr>
        <p:spPr>
          <a:ln/>
        </p:spPr>
        <p:txBody>
          <a:bodyPr/>
          <a:lstStyle>
            <a:lvl1pPr>
              <a:defRPr/>
            </a:lvl1pPr>
          </a:lstStyle>
          <a:p>
            <a:pPr>
              <a:defRPr/>
            </a:pPr>
            <a:fld id="{EE47FB87-AF2B-4E01-A444-4C67D8397AA6}" type="slidenum">
              <a:rPr lang="en-US"/>
              <a:pPr>
                <a:defRPr/>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r>
              <a:rPr lang="en-US" smtClean="0"/>
              <a:t>2010 MIS-Division of Malaria Control, KNBS, and ICF Macro </a:t>
            </a:r>
            <a:endParaRPr lang="en-US"/>
          </a:p>
        </p:txBody>
      </p:sp>
      <p:sp>
        <p:nvSpPr>
          <p:cNvPr id="5" name="Rectangle 5"/>
          <p:cNvSpPr>
            <a:spLocks noGrp="1" noChangeArrowheads="1"/>
          </p:cNvSpPr>
          <p:nvPr>
            <p:ph type="ftr" sz="quarter" idx="11"/>
          </p:nvPr>
        </p:nvSpPr>
        <p:spPr>
          <a:ln/>
        </p:spPr>
        <p:txBody>
          <a:bodyPr/>
          <a:lstStyle>
            <a:lvl1pPr>
              <a:defRPr/>
            </a:lvl1pPr>
          </a:lstStyle>
          <a:p>
            <a:pPr>
              <a:defRPr/>
            </a:pPr>
            <a:r>
              <a:rPr lang="en-US"/>
              <a:t>2007 LDHS  LISGIS and Macro International, Inc</a:t>
            </a:r>
          </a:p>
        </p:txBody>
      </p:sp>
      <p:sp>
        <p:nvSpPr>
          <p:cNvPr id="6" name="Rectangle 6"/>
          <p:cNvSpPr>
            <a:spLocks noGrp="1" noChangeArrowheads="1"/>
          </p:cNvSpPr>
          <p:nvPr>
            <p:ph type="sldNum" sz="quarter" idx="12"/>
          </p:nvPr>
        </p:nvSpPr>
        <p:spPr>
          <a:ln/>
        </p:spPr>
        <p:txBody>
          <a:bodyPr/>
          <a:lstStyle>
            <a:lvl1pPr>
              <a:defRPr/>
            </a:lvl1pPr>
          </a:lstStyle>
          <a:p>
            <a:pPr>
              <a:defRPr/>
            </a:pPr>
            <a:fld id="{358309A8-AB50-416A-9759-D306A4799859}"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r>
              <a:rPr lang="en-US" smtClean="0"/>
              <a:t>2010 MIS-Division of Malaria Control, KNBS, and ICF Macro </a:t>
            </a:r>
            <a:endParaRPr lang="en-US"/>
          </a:p>
        </p:txBody>
      </p:sp>
      <p:sp>
        <p:nvSpPr>
          <p:cNvPr id="5" name="Rectangle 5"/>
          <p:cNvSpPr>
            <a:spLocks noGrp="1" noChangeArrowheads="1"/>
          </p:cNvSpPr>
          <p:nvPr>
            <p:ph type="ftr" sz="quarter" idx="11"/>
          </p:nvPr>
        </p:nvSpPr>
        <p:spPr>
          <a:ln/>
        </p:spPr>
        <p:txBody>
          <a:bodyPr/>
          <a:lstStyle>
            <a:lvl1pPr>
              <a:defRPr/>
            </a:lvl1pPr>
          </a:lstStyle>
          <a:p>
            <a:pPr>
              <a:defRPr/>
            </a:pPr>
            <a:r>
              <a:rPr lang="en-US"/>
              <a:t>2007 LDHS  LISGIS and Macro International, Inc</a:t>
            </a:r>
          </a:p>
        </p:txBody>
      </p:sp>
      <p:sp>
        <p:nvSpPr>
          <p:cNvPr id="6" name="Rectangle 6"/>
          <p:cNvSpPr>
            <a:spLocks noGrp="1" noChangeArrowheads="1"/>
          </p:cNvSpPr>
          <p:nvPr>
            <p:ph type="sldNum" sz="quarter" idx="12"/>
          </p:nvPr>
        </p:nvSpPr>
        <p:spPr>
          <a:ln/>
        </p:spPr>
        <p:txBody>
          <a:bodyPr/>
          <a:lstStyle>
            <a:lvl1pPr>
              <a:defRPr/>
            </a:lvl1pPr>
          </a:lstStyle>
          <a:p>
            <a:pPr>
              <a:defRPr/>
            </a:pPr>
            <a:fld id="{8B329C24-A748-45EE-96D2-140C8BFEC0A7}" type="slidenum">
              <a:rPr lang="en-US"/>
              <a:pPr>
                <a:defRPr/>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fourObj" preserve="1">
  <p:cSld name="Title and 4 Content">
    <p:spTree>
      <p:nvGrpSpPr>
        <p:cNvPr id="1" name=""/>
        <p:cNvGrpSpPr/>
        <p:nvPr/>
      </p:nvGrpSpPr>
      <p:grpSpPr>
        <a:xfrm>
          <a:off x="0" y="0"/>
          <a:ext cx="0" cy="0"/>
          <a:chOff x="0" y="0"/>
          <a:chExt cx="0" cy="0"/>
        </a:xfrm>
      </p:grpSpPr>
      <p:sp>
        <p:nvSpPr>
          <p:cNvPr id="2" name="Title 1"/>
          <p:cNvSpPr>
            <a:spLocks noGrp="1"/>
          </p:cNvSpPr>
          <p:nvPr>
            <p:ph type="title" sz="quarter"/>
          </p:nvPr>
        </p:nvSpPr>
        <p:spPr>
          <a:xfrm>
            <a:off x="457200" y="274638"/>
            <a:ext cx="8229600" cy="1143000"/>
          </a:xfrm>
        </p:spPr>
        <p:txBody>
          <a:bodyPr/>
          <a:lstStyle/>
          <a:p>
            <a:r>
              <a:rPr lang="en-US" smtClean="0"/>
              <a:t>Click to edit Master title style</a:t>
            </a:r>
            <a:endParaRPr lang="en-US"/>
          </a:p>
        </p:txBody>
      </p:sp>
      <p:sp>
        <p:nvSpPr>
          <p:cNvPr id="3" name="Content Placeholder 2"/>
          <p:cNvSpPr>
            <a:spLocks noGrp="1"/>
          </p:cNvSpPr>
          <p:nvPr>
            <p:ph sz="quarter" idx="1"/>
          </p:nvPr>
        </p:nvSpPr>
        <p:spPr>
          <a:xfrm>
            <a:off x="457200" y="1600200"/>
            <a:ext cx="4038600" cy="2185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8200" y="1600200"/>
            <a:ext cx="4038600" cy="2185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57200" y="3938588"/>
            <a:ext cx="4038600" cy="21875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Content Placeholder 5"/>
          <p:cNvSpPr>
            <a:spLocks noGrp="1"/>
          </p:cNvSpPr>
          <p:nvPr>
            <p:ph sz="quarter" idx="4"/>
          </p:nvPr>
        </p:nvSpPr>
        <p:spPr>
          <a:xfrm>
            <a:off x="4648200" y="3938588"/>
            <a:ext cx="4038600" cy="21875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r>
              <a:rPr lang="en-US" smtClean="0"/>
              <a:t>2010 MIS-Division of Malaria Control, KNBS, and ICF Macro </a:t>
            </a:r>
            <a:endParaRPr lang="en-US"/>
          </a:p>
        </p:txBody>
      </p:sp>
      <p:sp>
        <p:nvSpPr>
          <p:cNvPr id="8" name="Rectangle 5"/>
          <p:cNvSpPr>
            <a:spLocks noGrp="1" noChangeArrowheads="1"/>
          </p:cNvSpPr>
          <p:nvPr>
            <p:ph type="ftr" sz="quarter" idx="11"/>
          </p:nvPr>
        </p:nvSpPr>
        <p:spPr>
          <a:ln/>
        </p:spPr>
        <p:txBody>
          <a:bodyPr/>
          <a:lstStyle>
            <a:lvl1pPr>
              <a:defRPr/>
            </a:lvl1pPr>
          </a:lstStyle>
          <a:p>
            <a:pPr>
              <a:defRPr/>
            </a:pPr>
            <a:r>
              <a:rPr lang="en-US"/>
              <a:t>2007 LDHS  LISGIS and Macro International, Inc</a:t>
            </a:r>
          </a:p>
        </p:txBody>
      </p:sp>
      <p:sp>
        <p:nvSpPr>
          <p:cNvPr id="9" name="Rectangle 6"/>
          <p:cNvSpPr>
            <a:spLocks noGrp="1" noChangeArrowheads="1"/>
          </p:cNvSpPr>
          <p:nvPr>
            <p:ph type="sldNum" sz="quarter" idx="12"/>
          </p:nvPr>
        </p:nvSpPr>
        <p:spPr>
          <a:ln/>
        </p:spPr>
        <p:txBody>
          <a:bodyPr/>
          <a:lstStyle>
            <a:lvl1pPr>
              <a:defRPr/>
            </a:lvl1pPr>
          </a:lstStyle>
          <a:p>
            <a:pPr>
              <a:defRPr/>
            </a:pPr>
            <a:fld id="{FF68FE76-066C-4B0F-A60C-A4896F958D05}" type="slidenum">
              <a:rPr lang="en-US"/>
              <a:pPr>
                <a:defRPr/>
              </a:pPr>
              <a:t>‹#›</a:t>
            </a:fld>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dirty="0" smtClean="0"/>
              <a:t>Click to edit Master title style</a:t>
            </a:r>
            <a:endParaRPr lang="en-US" dirty="0"/>
          </a:p>
        </p:txBody>
      </p:sp>
      <p:sp>
        <p:nvSpPr>
          <p:cNvPr id="3" name="Text Placeholder 2"/>
          <p:cNvSpPr>
            <a:spLocks noGrp="1"/>
          </p:cNvSpPr>
          <p:nvPr>
            <p:ph type="body" sz="half" idx="1"/>
          </p:nvPr>
        </p:nvSpPr>
        <p:spPr>
          <a:xfrm>
            <a:off x="457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r>
              <a:rPr lang="en-US" smtClean="0"/>
              <a:t>2010 MIS-Division of Malaria Control, KNBS, and ICF Macro </a:t>
            </a:r>
            <a:endParaRPr lang="en-US"/>
          </a:p>
        </p:txBody>
      </p:sp>
      <p:sp>
        <p:nvSpPr>
          <p:cNvPr id="6" name="Rectangle 5"/>
          <p:cNvSpPr>
            <a:spLocks noGrp="1" noChangeArrowheads="1"/>
          </p:cNvSpPr>
          <p:nvPr>
            <p:ph type="ftr" sz="quarter" idx="11"/>
          </p:nvPr>
        </p:nvSpPr>
        <p:spPr>
          <a:ln/>
        </p:spPr>
        <p:txBody>
          <a:bodyPr/>
          <a:lstStyle>
            <a:lvl1pPr>
              <a:defRPr/>
            </a:lvl1pPr>
          </a:lstStyle>
          <a:p>
            <a:pPr>
              <a:defRPr/>
            </a:pPr>
            <a:r>
              <a:rPr lang="en-US"/>
              <a:t>2007 LDHS  LISGIS and Macro International, Inc</a:t>
            </a:r>
          </a:p>
        </p:txBody>
      </p:sp>
      <p:sp>
        <p:nvSpPr>
          <p:cNvPr id="7" name="Rectangle 6"/>
          <p:cNvSpPr>
            <a:spLocks noGrp="1" noChangeArrowheads="1"/>
          </p:cNvSpPr>
          <p:nvPr>
            <p:ph type="sldNum" sz="quarter" idx="12"/>
          </p:nvPr>
        </p:nvSpPr>
        <p:spPr>
          <a:ln/>
        </p:spPr>
        <p:txBody>
          <a:bodyPr/>
          <a:lstStyle>
            <a:lvl1pPr>
              <a:defRPr/>
            </a:lvl1pPr>
          </a:lstStyle>
          <a:p>
            <a:pPr>
              <a:defRPr/>
            </a:pPr>
            <a:fld id="{D74A7185-9FC9-44D1-9CDB-0DF4A2162DA6}" type="slidenum">
              <a:rPr lang="en-US"/>
              <a:pPr>
                <a:defRPr/>
              </a:pPr>
              <a:t>‹#›</a:t>
            </a:fld>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chart" preserve="1">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Chart Placeholder 2"/>
          <p:cNvSpPr>
            <a:spLocks noGrp="1"/>
          </p:cNvSpPr>
          <p:nvPr>
            <p:ph type="chart" idx="1"/>
          </p:nvPr>
        </p:nvSpPr>
        <p:spPr>
          <a:xfrm>
            <a:off x="457200" y="1600200"/>
            <a:ext cx="8229600" cy="4525963"/>
          </a:xfrm>
        </p:spPr>
        <p:txBody>
          <a:bodyPr/>
          <a:lstStyle/>
          <a:p>
            <a:pPr lvl="0"/>
            <a:endParaRPr lang="en-US" noProof="0" smtClean="0"/>
          </a:p>
        </p:txBody>
      </p:sp>
      <p:sp>
        <p:nvSpPr>
          <p:cNvPr id="4" name="Rectangle 4"/>
          <p:cNvSpPr>
            <a:spLocks noGrp="1" noChangeArrowheads="1"/>
          </p:cNvSpPr>
          <p:nvPr>
            <p:ph type="dt" sz="half" idx="10"/>
          </p:nvPr>
        </p:nvSpPr>
        <p:spPr>
          <a:ln/>
        </p:spPr>
        <p:txBody>
          <a:bodyPr/>
          <a:lstStyle>
            <a:lvl1pPr>
              <a:defRPr/>
            </a:lvl1pPr>
          </a:lstStyle>
          <a:p>
            <a:pPr>
              <a:defRPr/>
            </a:pPr>
            <a:r>
              <a:rPr lang="en-US" smtClean="0"/>
              <a:t>2010 MIS-Division of Malaria Control, KNBS, and ICF Macro </a:t>
            </a:r>
            <a:endParaRPr lang="en-US"/>
          </a:p>
        </p:txBody>
      </p:sp>
      <p:sp>
        <p:nvSpPr>
          <p:cNvPr id="5" name="Rectangle 5"/>
          <p:cNvSpPr>
            <a:spLocks noGrp="1" noChangeArrowheads="1"/>
          </p:cNvSpPr>
          <p:nvPr>
            <p:ph type="ftr" sz="quarter" idx="11"/>
          </p:nvPr>
        </p:nvSpPr>
        <p:spPr>
          <a:ln/>
        </p:spPr>
        <p:txBody>
          <a:bodyPr/>
          <a:lstStyle>
            <a:lvl1pPr>
              <a:defRPr/>
            </a:lvl1pPr>
          </a:lstStyle>
          <a:p>
            <a:pPr>
              <a:defRPr/>
            </a:pPr>
            <a:r>
              <a:rPr lang="en-US"/>
              <a:t>2007 LDHS  LISGIS and Macro International, Inc</a:t>
            </a:r>
          </a:p>
        </p:txBody>
      </p:sp>
      <p:sp>
        <p:nvSpPr>
          <p:cNvPr id="6" name="Rectangle 6"/>
          <p:cNvSpPr>
            <a:spLocks noGrp="1" noChangeArrowheads="1"/>
          </p:cNvSpPr>
          <p:nvPr>
            <p:ph type="sldNum" sz="quarter" idx="12"/>
          </p:nvPr>
        </p:nvSpPr>
        <p:spPr>
          <a:ln/>
        </p:spPr>
        <p:txBody>
          <a:bodyPr/>
          <a:lstStyle>
            <a:lvl1pPr>
              <a:defRPr/>
            </a:lvl1pPr>
          </a:lstStyle>
          <a:p>
            <a:pPr>
              <a:defRPr/>
            </a:pPr>
            <a:fld id="{BA2C1A61-A79A-43FF-ADBA-60B0FDB97334}"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r>
              <a:rPr lang="en-US" smtClean="0"/>
              <a:t>2010 MIS-Division of Malaria Control, KNBS, and ICF Macro </a:t>
            </a:r>
            <a:endParaRPr lang="en-US"/>
          </a:p>
        </p:txBody>
      </p:sp>
      <p:sp>
        <p:nvSpPr>
          <p:cNvPr id="5" name="Rectangle 5"/>
          <p:cNvSpPr>
            <a:spLocks noGrp="1" noChangeArrowheads="1"/>
          </p:cNvSpPr>
          <p:nvPr>
            <p:ph type="ftr" sz="quarter" idx="11"/>
          </p:nvPr>
        </p:nvSpPr>
        <p:spPr>
          <a:ln/>
        </p:spPr>
        <p:txBody>
          <a:bodyPr/>
          <a:lstStyle>
            <a:lvl1pPr>
              <a:defRPr/>
            </a:lvl1pPr>
          </a:lstStyle>
          <a:p>
            <a:pPr>
              <a:defRPr/>
            </a:pPr>
            <a:r>
              <a:rPr lang="en-US"/>
              <a:t>2007 LDHS  LISGIS and Macro International, Inc</a:t>
            </a:r>
          </a:p>
        </p:txBody>
      </p:sp>
      <p:sp>
        <p:nvSpPr>
          <p:cNvPr id="6" name="Rectangle 6"/>
          <p:cNvSpPr>
            <a:spLocks noGrp="1" noChangeArrowheads="1"/>
          </p:cNvSpPr>
          <p:nvPr>
            <p:ph type="sldNum" sz="quarter" idx="12"/>
          </p:nvPr>
        </p:nvSpPr>
        <p:spPr>
          <a:ln/>
        </p:spPr>
        <p:txBody>
          <a:bodyPr/>
          <a:lstStyle>
            <a:lvl1pPr>
              <a:defRPr/>
            </a:lvl1pPr>
          </a:lstStyle>
          <a:p>
            <a:pPr>
              <a:defRPr/>
            </a:pPr>
            <a:fld id="{70E38268-37B3-4B5B-A32D-AB33CAA673DE}" type="slidenum">
              <a:rPr lang="en-US"/>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r>
              <a:rPr lang="en-US" smtClean="0"/>
              <a:t>2010 MIS-Division of Malaria Control, KNBS, and ICF Macro </a:t>
            </a:r>
            <a:endParaRPr lang="en-US"/>
          </a:p>
        </p:txBody>
      </p:sp>
      <p:sp>
        <p:nvSpPr>
          <p:cNvPr id="5" name="Rectangle 5"/>
          <p:cNvSpPr>
            <a:spLocks noGrp="1" noChangeArrowheads="1"/>
          </p:cNvSpPr>
          <p:nvPr>
            <p:ph type="ftr" sz="quarter" idx="11"/>
          </p:nvPr>
        </p:nvSpPr>
        <p:spPr>
          <a:ln/>
        </p:spPr>
        <p:txBody>
          <a:bodyPr/>
          <a:lstStyle>
            <a:lvl1pPr>
              <a:defRPr/>
            </a:lvl1pPr>
          </a:lstStyle>
          <a:p>
            <a:pPr>
              <a:defRPr/>
            </a:pPr>
            <a:r>
              <a:rPr lang="en-US"/>
              <a:t>2007 LDHS  LISGIS and Macro International, Inc</a:t>
            </a:r>
          </a:p>
        </p:txBody>
      </p:sp>
      <p:sp>
        <p:nvSpPr>
          <p:cNvPr id="6" name="Rectangle 6"/>
          <p:cNvSpPr>
            <a:spLocks noGrp="1" noChangeArrowheads="1"/>
          </p:cNvSpPr>
          <p:nvPr>
            <p:ph type="sldNum" sz="quarter" idx="12"/>
          </p:nvPr>
        </p:nvSpPr>
        <p:spPr>
          <a:ln/>
        </p:spPr>
        <p:txBody>
          <a:bodyPr/>
          <a:lstStyle>
            <a:lvl1pPr>
              <a:defRPr/>
            </a:lvl1pPr>
          </a:lstStyle>
          <a:p>
            <a:pPr>
              <a:defRPr/>
            </a:pPr>
            <a:fld id="{8706C543-06CF-4911-9EAA-92C48F24F078}" type="slidenum">
              <a:rPr lang="en-US"/>
              <a:pPr>
                <a:defRPr/>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r>
              <a:rPr lang="en-US" smtClean="0"/>
              <a:t>2010 MIS-Division of Malaria Control, KNBS, and ICF Macro </a:t>
            </a:r>
            <a:endParaRPr lang="en-US"/>
          </a:p>
        </p:txBody>
      </p:sp>
      <p:sp>
        <p:nvSpPr>
          <p:cNvPr id="6" name="Rectangle 5"/>
          <p:cNvSpPr>
            <a:spLocks noGrp="1" noChangeArrowheads="1"/>
          </p:cNvSpPr>
          <p:nvPr>
            <p:ph type="ftr" sz="quarter" idx="11"/>
          </p:nvPr>
        </p:nvSpPr>
        <p:spPr>
          <a:ln/>
        </p:spPr>
        <p:txBody>
          <a:bodyPr/>
          <a:lstStyle>
            <a:lvl1pPr>
              <a:defRPr/>
            </a:lvl1pPr>
          </a:lstStyle>
          <a:p>
            <a:pPr>
              <a:defRPr/>
            </a:pPr>
            <a:r>
              <a:rPr lang="en-US"/>
              <a:t>2007 LDHS  LISGIS and Macro International, Inc</a:t>
            </a:r>
          </a:p>
        </p:txBody>
      </p:sp>
      <p:sp>
        <p:nvSpPr>
          <p:cNvPr id="7" name="Rectangle 6"/>
          <p:cNvSpPr>
            <a:spLocks noGrp="1" noChangeArrowheads="1"/>
          </p:cNvSpPr>
          <p:nvPr>
            <p:ph type="sldNum" sz="quarter" idx="12"/>
          </p:nvPr>
        </p:nvSpPr>
        <p:spPr>
          <a:ln/>
        </p:spPr>
        <p:txBody>
          <a:bodyPr/>
          <a:lstStyle>
            <a:lvl1pPr>
              <a:defRPr/>
            </a:lvl1pPr>
          </a:lstStyle>
          <a:p>
            <a:pPr>
              <a:defRPr/>
            </a:pPr>
            <a:fld id="{69463EC1-6C6A-4E50-A2CA-9A054EE258C4}" type="slidenum">
              <a:rPr lang="en-US"/>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r>
              <a:rPr lang="en-US" smtClean="0"/>
              <a:t>2010 MIS-Division of Malaria Control, KNBS, and ICF Macro </a:t>
            </a:r>
            <a:endParaRPr lang="en-US"/>
          </a:p>
        </p:txBody>
      </p:sp>
      <p:sp>
        <p:nvSpPr>
          <p:cNvPr id="8" name="Rectangle 5"/>
          <p:cNvSpPr>
            <a:spLocks noGrp="1" noChangeArrowheads="1"/>
          </p:cNvSpPr>
          <p:nvPr>
            <p:ph type="ftr" sz="quarter" idx="11"/>
          </p:nvPr>
        </p:nvSpPr>
        <p:spPr>
          <a:ln/>
        </p:spPr>
        <p:txBody>
          <a:bodyPr/>
          <a:lstStyle>
            <a:lvl1pPr>
              <a:defRPr/>
            </a:lvl1pPr>
          </a:lstStyle>
          <a:p>
            <a:pPr>
              <a:defRPr/>
            </a:pPr>
            <a:r>
              <a:rPr lang="en-US"/>
              <a:t>2007 LDHS  LISGIS and Macro International, Inc</a:t>
            </a:r>
          </a:p>
        </p:txBody>
      </p:sp>
      <p:sp>
        <p:nvSpPr>
          <p:cNvPr id="9" name="Rectangle 6"/>
          <p:cNvSpPr>
            <a:spLocks noGrp="1" noChangeArrowheads="1"/>
          </p:cNvSpPr>
          <p:nvPr>
            <p:ph type="sldNum" sz="quarter" idx="12"/>
          </p:nvPr>
        </p:nvSpPr>
        <p:spPr>
          <a:ln/>
        </p:spPr>
        <p:txBody>
          <a:bodyPr/>
          <a:lstStyle>
            <a:lvl1pPr>
              <a:defRPr/>
            </a:lvl1pPr>
          </a:lstStyle>
          <a:p>
            <a:pPr>
              <a:defRPr/>
            </a:pPr>
            <a:fld id="{7C8F6381-57CF-4F08-A8C4-9E44BC8267E8}" type="slidenum">
              <a:rPr lang="en-US"/>
              <a:pPr>
                <a:defRPr/>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r>
              <a:rPr lang="en-US" smtClean="0"/>
              <a:t>2010 MIS-Division of Malaria Control, KNBS, and ICF Macro </a:t>
            </a:r>
            <a:endParaRPr lang="en-US"/>
          </a:p>
        </p:txBody>
      </p:sp>
      <p:sp>
        <p:nvSpPr>
          <p:cNvPr id="4" name="Rectangle 5"/>
          <p:cNvSpPr>
            <a:spLocks noGrp="1" noChangeArrowheads="1"/>
          </p:cNvSpPr>
          <p:nvPr>
            <p:ph type="ftr" sz="quarter" idx="11"/>
          </p:nvPr>
        </p:nvSpPr>
        <p:spPr>
          <a:ln/>
        </p:spPr>
        <p:txBody>
          <a:bodyPr/>
          <a:lstStyle>
            <a:lvl1pPr>
              <a:defRPr/>
            </a:lvl1pPr>
          </a:lstStyle>
          <a:p>
            <a:pPr>
              <a:defRPr/>
            </a:pPr>
            <a:r>
              <a:rPr lang="en-US"/>
              <a:t>2007 LDHS  LISGIS and Macro International, Inc</a:t>
            </a:r>
          </a:p>
        </p:txBody>
      </p:sp>
      <p:sp>
        <p:nvSpPr>
          <p:cNvPr id="5" name="Rectangle 6"/>
          <p:cNvSpPr>
            <a:spLocks noGrp="1" noChangeArrowheads="1"/>
          </p:cNvSpPr>
          <p:nvPr>
            <p:ph type="sldNum" sz="quarter" idx="12"/>
          </p:nvPr>
        </p:nvSpPr>
        <p:spPr>
          <a:ln/>
        </p:spPr>
        <p:txBody>
          <a:bodyPr/>
          <a:lstStyle>
            <a:lvl1pPr>
              <a:defRPr/>
            </a:lvl1pPr>
          </a:lstStyle>
          <a:p>
            <a:pPr>
              <a:defRPr/>
            </a:pPr>
            <a:fld id="{DB0DD3D4-5D89-4A38-B610-74611AF67231}" type="slidenum">
              <a:rPr lang="en-US"/>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r>
              <a:rPr lang="en-US" smtClean="0"/>
              <a:t>2010 MIS-Division of Malaria Control, KNBS, and ICF Macro </a:t>
            </a:r>
            <a:endParaRPr lang="en-US"/>
          </a:p>
        </p:txBody>
      </p:sp>
      <p:sp>
        <p:nvSpPr>
          <p:cNvPr id="3" name="Rectangle 5"/>
          <p:cNvSpPr>
            <a:spLocks noGrp="1" noChangeArrowheads="1"/>
          </p:cNvSpPr>
          <p:nvPr>
            <p:ph type="ftr" sz="quarter" idx="11"/>
          </p:nvPr>
        </p:nvSpPr>
        <p:spPr>
          <a:ln/>
        </p:spPr>
        <p:txBody>
          <a:bodyPr/>
          <a:lstStyle>
            <a:lvl1pPr>
              <a:defRPr/>
            </a:lvl1pPr>
          </a:lstStyle>
          <a:p>
            <a:pPr>
              <a:defRPr/>
            </a:pPr>
            <a:r>
              <a:rPr lang="en-US"/>
              <a:t>2007 LDHS  LISGIS and Macro International, Inc</a:t>
            </a:r>
          </a:p>
        </p:txBody>
      </p:sp>
      <p:sp>
        <p:nvSpPr>
          <p:cNvPr id="4" name="Rectangle 6"/>
          <p:cNvSpPr>
            <a:spLocks noGrp="1" noChangeArrowheads="1"/>
          </p:cNvSpPr>
          <p:nvPr>
            <p:ph type="sldNum" sz="quarter" idx="12"/>
          </p:nvPr>
        </p:nvSpPr>
        <p:spPr>
          <a:ln/>
        </p:spPr>
        <p:txBody>
          <a:bodyPr/>
          <a:lstStyle>
            <a:lvl1pPr>
              <a:defRPr/>
            </a:lvl1pPr>
          </a:lstStyle>
          <a:p>
            <a:pPr>
              <a:defRPr/>
            </a:pPr>
            <a:fld id="{21CB0C5A-4847-4028-B786-1EC7504C7D16}" type="slidenum">
              <a:rPr lang="en-US"/>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r>
              <a:rPr lang="en-US" smtClean="0"/>
              <a:t>2010 MIS-Division of Malaria Control, KNBS, and ICF Macro </a:t>
            </a:r>
            <a:endParaRPr lang="en-US"/>
          </a:p>
        </p:txBody>
      </p:sp>
      <p:sp>
        <p:nvSpPr>
          <p:cNvPr id="6" name="Rectangle 5"/>
          <p:cNvSpPr>
            <a:spLocks noGrp="1" noChangeArrowheads="1"/>
          </p:cNvSpPr>
          <p:nvPr>
            <p:ph type="ftr" sz="quarter" idx="11"/>
          </p:nvPr>
        </p:nvSpPr>
        <p:spPr>
          <a:ln/>
        </p:spPr>
        <p:txBody>
          <a:bodyPr/>
          <a:lstStyle>
            <a:lvl1pPr>
              <a:defRPr/>
            </a:lvl1pPr>
          </a:lstStyle>
          <a:p>
            <a:pPr>
              <a:defRPr/>
            </a:pPr>
            <a:r>
              <a:rPr lang="en-US"/>
              <a:t>2007 LDHS  LISGIS and Macro International, Inc</a:t>
            </a:r>
          </a:p>
        </p:txBody>
      </p:sp>
      <p:sp>
        <p:nvSpPr>
          <p:cNvPr id="7" name="Rectangle 6"/>
          <p:cNvSpPr>
            <a:spLocks noGrp="1" noChangeArrowheads="1"/>
          </p:cNvSpPr>
          <p:nvPr>
            <p:ph type="sldNum" sz="quarter" idx="12"/>
          </p:nvPr>
        </p:nvSpPr>
        <p:spPr>
          <a:ln/>
        </p:spPr>
        <p:txBody>
          <a:bodyPr/>
          <a:lstStyle>
            <a:lvl1pPr>
              <a:defRPr/>
            </a:lvl1pPr>
          </a:lstStyle>
          <a:p>
            <a:pPr>
              <a:defRPr/>
            </a:pPr>
            <a:fld id="{1452D037-DB97-4DE9-9125-A5A4DB4D4D19}" type="slidenum">
              <a:rPr lang="en-US"/>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r>
              <a:rPr lang="en-US" smtClean="0"/>
              <a:t>2010 MIS-Division of Malaria Control, KNBS, and ICF Macro </a:t>
            </a:r>
            <a:endParaRPr lang="en-US"/>
          </a:p>
        </p:txBody>
      </p:sp>
      <p:sp>
        <p:nvSpPr>
          <p:cNvPr id="6" name="Rectangle 5"/>
          <p:cNvSpPr>
            <a:spLocks noGrp="1" noChangeArrowheads="1"/>
          </p:cNvSpPr>
          <p:nvPr>
            <p:ph type="ftr" sz="quarter" idx="11"/>
          </p:nvPr>
        </p:nvSpPr>
        <p:spPr>
          <a:ln/>
        </p:spPr>
        <p:txBody>
          <a:bodyPr/>
          <a:lstStyle>
            <a:lvl1pPr>
              <a:defRPr/>
            </a:lvl1pPr>
          </a:lstStyle>
          <a:p>
            <a:pPr>
              <a:defRPr/>
            </a:pPr>
            <a:r>
              <a:rPr lang="en-US"/>
              <a:t>2007 LDHS  LISGIS and Macro International, Inc</a:t>
            </a:r>
          </a:p>
        </p:txBody>
      </p:sp>
      <p:sp>
        <p:nvSpPr>
          <p:cNvPr id="7" name="Rectangle 6"/>
          <p:cNvSpPr>
            <a:spLocks noGrp="1" noChangeArrowheads="1"/>
          </p:cNvSpPr>
          <p:nvPr>
            <p:ph type="sldNum" sz="quarter" idx="12"/>
          </p:nvPr>
        </p:nvSpPr>
        <p:spPr>
          <a:ln/>
        </p:spPr>
        <p:txBody>
          <a:bodyPr/>
          <a:lstStyle>
            <a:lvl1pPr>
              <a:defRPr/>
            </a:lvl1pPr>
          </a:lstStyle>
          <a:p>
            <a:pPr>
              <a:defRPr/>
            </a:pPr>
            <a:fld id="{05A12BA7-F619-41DE-A7C9-EE4715B2E36E}" type="slidenum">
              <a:rPr lang="en-US"/>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C00000"/>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4"/>
          <p:cNvSpPr>
            <a:spLocks noGrp="1" noChangeArrowheads="1"/>
          </p:cNvSpPr>
          <p:nvPr>
            <p:ph type="dt" sz="half" idx="2"/>
          </p:nvPr>
        </p:nvSpPr>
        <p:spPr bwMode="auto">
          <a:xfrm>
            <a:off x="152400" y="6477000"/>
            <a:ext cx="4572000" cy="2286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smtClean="0">
                <a:latin typeface="Arial" charset="0"/>
                <a:cs typeface="Arial" charset="0"/>
              </a:defRPr>
            </a:lvl1pPr>
          </a:lstStyle>
          <a:p>
            <a:pPr>
              <a:defRPr/>
            </a:pPr>
            <a:r>
              <a:rPr lang="en-US" smtClean="0"/>
              <a:t>2010 MIS-Division of Malaria Control, KNBS, and ICF Macro </a:t>
            </a:r>
            <a:endParaRPr lang="en-US"/>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atin typeface="Arial" charset="0"/>
                <a:cs typeface="Arial" charset="0"/>
              </a:defRPr>
            </a:lvl1pPr>
          </a:lstStyle>
          <a:p>
            <a:pPr>
              <a:defRPr/>
            </a:pPr>
            <a:r>
              <a:rPr lang="en-US"/>
              <a:t>2007 LDHS  LISGIS and Macro International, Inc</a:t>
            </a:r>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atin typeface="Arial" charset="0"/>
                <a:cs typeface="Arial" charset="0"/>
              </a:defRPr>
            </a:lvl1pPr>
          </a:lstStyle>
          <a:p>
            <a:pPr>
              <a:defRPr/>
            </a:pPr>
            <a:fld id="{5AA1C95B-F4DE-494C-B86D-4019DBD46DB4}" type="slidenum">
              <a:rPr lang="en-US"/>
              <a:pPr>
                <a:defRPr/>
              </a:pPr>
              <a:t>‹#›</a:t>
            </a:fld>
            <a:endParaRPr lang="en-US"/>
          </a:p>
        </p:txBody>
      </p:sp>
    </p:spTree>
  </p:cSld>
  <p:clrMap bg1="dk1" tx1="lt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p:timing>
    <p:tnLst>
      <p:par>
        <p:cTn id="1" dur="indefinite" restart="never" nodeType="tmRoot"/>
      </p:par>
    </p:tnLst>
  </p:timing>
  <p:hf sldNum="0" hdr="0" ftr="0"/>
  <p:txStyles>
    <p:titleStyle>
      <a:lvl1pPr algn="ctr" rtl="0" eaLnBrk="0" fontAlgn="base" hangingPunct="0">
        <a:spcBef>
          <a:spcPct val="0"/>
        </a:spcBef>
        <a:spcAft>
          <a:spcPct val="0"/>
        </a:spcAft>
        <a:defRPr sz="44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cs typeface="Arial" charset="0"/>
        </a:defRPr>
      </a:lvl2pPr>
      <a:lvl3pPr algn="ctr" rtl="0" eaLnBrk="0" fontAlgn="base" hangingPunct="0">
        <a:spcBef>
          <a:spcPct val="0"/>
        </a:spcBef>
        <a:spcAft>
          <a:spcPct val="0"/>
        </a:spcAft>
        <a:defRPr sz="4400">
          <a:solidFill>
            <a:schemeClr val="tx1"/>
          </a:solidFill>
          <a:latin typeface="Calibri" pitchFamily="34" charset="0"/>
          <a:cs typeface="Arial" charset="0"/>
        </a:defRPr>
      </a:lvl3pPr>
      <a:lvl4pPr algn="ctr" rtl="0" eaLnBrk="0" fontAlgn="base" hangingPunct="0">
        <a:spcBef>
          <a:spcPct val="0"/>
        </a:spcBef>
        <a:spcAft>
          <a:spcPct val="0"/>
        </a:spcAft>
        <a:defRPr sz="4400">
          <a:solidFill>
            <a:schemeClr val="tx1"/>
          </a:solidFill>
          <a:latin typeface="Calibri" pitchFamily="34" charset="0"/>
          <a:cs typeface="Arial" charset="0"/>
        </a:defRPr>
      </a:lvl4pPr>
      <a:lvl5pPr algn="ctr" rtl="0" eaLnBrk="0" fontAlgn="base" hangingPunct="0">
        <a:spcBef>
          <a:spcPct val="0"/>
        </a:spcBef>
        <a:spcAft>
          <a:spcPct val="0"/>
        </a:spcAft>
        <a:defRPr sz="4400">
          <a:solidFill>
            <a:schemeClr val="tx1"/>
          </a:solidFill>
          <a:latin typeface="Calibri" pitchFamily="34" charset="0"/>
          <a:cs typeface="Arial" charset="0"/>
        </a:defRPr>
      </a:lvl5pPr>
      <a:lvl6pPr marL="457200" algn="ctr" rtl="0" fontAlgn="base">
        <a:spcBef>
          <a:spcPct val="0"/>
        </a:spcBef>
        <a:spcAft>
          <a:spcPct val="0"/>
        </a:spcAft>
        <a:defRPr sz="4400">
          <a:solidFill>
            <a:schemeClr val="accent2"/>
          </a:solidFill>
          <a:latin typeface="Gill Sans Std" pitchFamily="34" charset="0"/>
          <a:cs typeface="Arial" charset="0"/>
        </a:defRPr>
      </a:lvl6pPr>
      <a:lvl7pPr marL="914400" algn="ctr" rtl="0" fontAlgn="base">
        <a:spcBef>
          <a:spcPct val="0"/>
        </a:spcBef>
        <a:spcAft>
          <a:spcPct val="0"/>
        </a:spcAft>
        <a:defRPr sz="4400">
          <a:solidFill>
            <a:schemeClr val="accent2"/>
          </a:solidFill>
          <a:latin typeface="Gill Sans Std" pitchFamily="34" charset="0"/>
          <a:cs typeface="Arial" charset="0"/>
        </a:defRPr>
      </a:lvl7pPr>
      <a:lvl8pPr marL="1371600" algn="ctr" rtl="0" fontAlgn="base">
        <a:spcBef>
          <a:spcPct val="0"/>
        </a:spcBef>
        <a:spcAft>
          <a:spcPct val="0"/>
        </a:spcAft>
        <a:defRPr sz="4400">
          <a:solidFill>
            <a:schemeClr val="accent2"/>
          </a:solidFill>
          <a:latin typeface="Gill Sans Std" pitchFamily="34" charset="0"/>
          <a:cs typeface="Arial" charset="0"/>
        </a:defRPr>
      </a:lvl8pPr>
      <a:lvl9pPr marL="1828800" algn="ctr" rtl="0" fontAlgn="base">
        <a:spcBef>
          <a:spcPct val="0"/>
        </a:spcBef>
        <a:spcAft>
          <a:spcPct val="0"/>
        </a:spcAft>
        <a:defRPr sz="4400">
          <a:solidFill>
            <a:schemeClr val="accent2"/>
          </a:solidFill>
          <a:latin typeface="Gill Sans Std" pitchFamily="34" charset="0"/>
          <a:cs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rgbClr val="00B0F0"/>
          </a:solidFill>
          <a:latin typeface="+mn-lt"/>
          <a:cs typeface="+mn-cs"/>
        </a:defRPr>
      </a:lvl2pPr>
      <a:lvl3pPr marL="1143000" indent="-228600" algn="l" rtl="0" eaLnBrk="0" fontAlgn="base" hangingPunct="0">
        <a:spcBef>
          <a:spcPct val="20000"/>
        </a:spcBef>
        <a:spcAft>
          <a:spcPct val="0"/>
        </a:spcAft>
        <a:buChar char="•"/>
        <a:defRPr sz="2400">
          <a:solidFill>
            <a:schemeClr val="tx1"/>
          </a:solidFill>
          <a:latin typeface="+mn-lt"/>
          <a:cs typeface="+mn-cs"/>
        </a:defRPr>
      </a:lvl3pPr>
      <a:lvl4pPr marL="1600200" indent="-228600" algn="l" rtl="0" eaLnBrk="0" fontAlgn="base" hangingPunct="0">
        <a:spcBef>
          <a:spcPct val="20000"/>
        </a:spcBef>
        <a:spcAft>
          <a:spcPct val="0"/>
        </a:spcAft>
        <a:buChar char="–"/>
        <a:defRPr sz="2000">
          <a:solidFill>
            <a:srgbClr val="00B0F0"/>
          </a:solidFill>
          <a:latin typeface="+mn-lt"/>
          <a:cs typeface="+mn-cs"/>
        </a:defRPr>
      </a:lvl4pPr>
      <a:lvl5pPr marL="2057400" indent="-228600" algn="l" rtl="0" eaLnBrk="0" fontAlgn="base" hangingPunct="0">
        <a:spcBef>
          <a:spcPct val="20000"/>
        </a:spcBef>
        <a:spcAft>
          <a:spcPct val="0"/>
        </a:spcAft>
        <a:buChar char="»"/>
        <a:defRPr sz="2000">
          <a:solidFill>
            <a:schemeClr val="tx1"/>
          </a:solidFill>
          <a:latin typeface="+mn-lt"/>
          <a:cs typeface="+mn-cs"/>
        </a:defRPr>
      </a:lvl5pPr>
      <a:lvl6pPr marL="2514600" indent="-228600" algn="l" rtl="0" fontAlgn="base">
        <a:spcBef>
          <a:spcPct val="20000"/>
        </a:spcBef>
        <a:spcAft>
          <a:spcPct val="0"/>
        </a:spcAft>
        <a:buChar char="»"/>
        <a:defRPr sz="2000">
          <a:solidFill>
            <a:schemeClr val="accent2"/>
          </a:solidFill>
          <a:latin typeface="+mn-lt"/>
          <a:cs typeface="+mn-cs"/>
        </a:defRPr>
      </a:lvl6pPr>
      <a:lvl7pPr marL="2971800" indent="-228600" algn="l" rtl="0" fontAlgn="base">
        <a:spcBef>
          <a:spcPct val="20000"/>
        </a:spcBef>
        <a:spcAft>
          <a:spcPct val="0"/>
        </a:spcAft>
        <a:buChar char="»"/>
        <a:defRPr sz="2000">
          <a:solidFill>
            <a:schemeClr val="accent2"/>
          </a:solidFill>
          <a:latin typeface="+mn-lt"/>
          <a:cs typeface="+mn-cs"/>
        </a:defRPr>
      </a:lvl7pPr>
      <a:lvl8pPr marL="3429000" indent="-228600" algn="l" rtl="0" fontAlgn="base">
        <a:spcBef>
          <a:spcPct val="20000"/>
        </a:spcBef>
        <a:spcAft>
          <a:spcPct val="0"/>
        </a:spcAft>
        <a:buChar char="»"/>
        <a:defRPr sz="2000">
          <a:solidFill>
            <a:schemeClr val="accent2"/>
          </a:solidFill>
          <a:latin typeface="+mn-lt"/>
          <a:cs typeface="+mn-cs"/>
        </a:defRPr>
      </a:lvl8pPr>
      <a:lvl9pPr marL="3886200" indent="-228600" algn="l" rtl="0" fontAlgn="base">
        <a:spcBef>
          <a:spcPct val="20000"/>
        </a:spcBef>
        <a:spcAft>
          <a:spcPct val="0"/>
        </a:spcAft>
        <a:buChar char="»"/>
        <a:defRPr sz="2000">
          <a:solidFill>
            <a:schemeClr val="accent2"/>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4.xml"/></Relationships>
</file>

<file path=ppt/slides/_rels/slide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3"/>
          <p:cNvSpPr>
            <a:spLocks noChangeArrowheads="1"/>
          </p:cNvSpPr>
          <p:nvPr/>
        </p:nvSpPr>
        <p:spPr bwMode="auto">
          <a:xfrm>
            <a:off x="533400" y="609600"/>
            <a:ext cx="8001000" cy="1371600"/>
          </a:xfrm>
          <a:prstGeom prst="rect">
            <a:avLst/>
          </a:prstGeom>
          <a:noFill/>
          <a:ln w="9525">
            <a:noFill/>
            <a:miter lim="800000"/>
            <a:headEnd/>
            <a:tailEnd/>
          </a:ln>
        </p:spPr>
        <p:txBody>
          <a:bodyPr/>
          <a:lstStyle/>
          <a:p>
            <a:pPr algn="ctr">
              <a:spcBef>
                <a:spcPct val="20000"/>
              </a:spcBef>
            </a:pPr>
            <a:r>
              <a:rPr lang="en-US" sz="3600" b="1" dirty="0" smtClean="0">
                <a:latin typeface="Calibri" pitchFamily="34" charset="0"/>
              </a:rPr>
              <a:t>Introduction and Methodology</a:t>
            </a:r>
            <a:endParaRPr lang="en-US" sz="3600" b="1" dirty="0">
              <a:latin typeface="Calibri" pitchFamily="34" charset="0"/>
            </a:endParaRPr>
          </a:p>
          <a:p>
            <a:pPr algn="ctr">
              <a:spcBef>
                <a:spcPct val="20000"/>
              </a:spcBef>
            </a:pPr>
            <a:endParaRPr lang="en-US" sz="3600" b="1" dirty="0">
              <a:latin typeface="Calibri" pitchFamily="34" charset="0"/>
            </a:endParaRPr>
          </a:p>
        </p:txBody>
      </p:sp>
      <p:sp>
        <p:nvSpPr>
          <p:cNvPr id="8" name="Subtitle 2"/>
          <p:cNvSpPr txBox="1">
            <a:spLocks/>
          </p:cNvSpPr>
          <p:nvPr/>
        </p:nvSpPr>
        <p:spPr>
          <a:xfrm>
            <a:off x="1371600" y="5257800"/>
            <a:ext cx="6400800" cy="1219200"/>
          </a:xfrm>
          <a:prstGeom prst="rect">
            <a:avLst/>
          </a:prstGeom>
        </p:spPr>
        <p:txBody>
          <a:bodyPr/>
          <a:lstStyle/>
          <a:p>
            <a:pPr marL="342900" indent="-342900" algn="ctr" eaLnBrk="0" hangingPunct="0">
              <a:spcBef>
                <a:spcPct val="20000"/>
              </a:spcBef>
              <a:defRPr/>
            </a:pPr>
            <a:r>
              <a:rPr lang="en-US" sz="3200" kern="0" dirty="0">
                <a:solidFill>
                  <a:schemeClr val="accent4"/>
                </a:solidFill>
                <a:latin typeface="+mn-lt"/>
                <a:cs typeface="+mn-cs"/>
              </a:rPr>
              <a:t>2010 Kenya Malaria Indicator Survey</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Content Placeholder 2"/>
          <p:cNvSpPr>
            <a:spLocks noGrp="1"/>
          </p:cNvSpPr>
          <p:nvPr>
            <p:ph idx="1"/>
          </p:nvPr>
        </p:nvSpPr>
        <p:spPr/>
        <p:txBody>
          <a:bodyPr/>
          <a:lstStyle/>
          <a:p>
            <a:r>
              <a:rPr lang="en-GB" dirty="0" smtClean="0"/>
              <a:t>Protocol for testing was approved by the Kenyatta National Hospital/University of Nairobi Scientific and Ethical Committee and the Institutional Review Board of ICF/Macro</a:t>
            </a:r>
          </a:p>
          <a:p>
            <a:r>
              <a:rPr lang="en-GB" dirty="0" smtClean="0"/>
              <a:t>Obtained </a:t>
            </a:r>
            <a:r>
              <a:rPr lang="en-GB" b="1" dirty="0" smtClean="0"/>
              <a:t>informed consent from parents/guardians</a:t>
            </a:r>
          </a:p>
          <a:p>
            <a:r>
              <a:rPr lang="en-US" dirty="0" smtClean="0"/>
              <a:t>Data collection teams included 1 clinician and 1 laboratory technician</a:t>
            </a:r>
          </a:p>
        </p:txBody>
      </p:sp>
      <p:sp>
        <p:nvSpPr>
          <p:cNvPr id="9219" name="Title 1"/>
          <p:cNvSpPr>
            <a:spLocks noGrp="1"/>
          </p:cNvSpPr>
          <p:nvPr>
            <p:ph type="title"/>
          </p:nvPr>
        </p:nvSpPr>
        <p:spPr/>
        <p:txBody>
          <a:bodyPr/>
          <a:lstStyle/>
          <a:p>
            <a:r>
              <a:rPr lang="en-US" smtClean="0"/>
              <a:t>Anaemia and Malaria Testing</a:t>
            </a:r>
          </a:p>
        </p:txBody>
      </p:sp>
      <p:sp>
        <p:nvSpPr>
          <p:cNvPr id="9220" name="Date Placeholder 3"/>
          <p:cNvSpPr>
            <a:spLocks noGrp="1"/>
          </p:cNvSpPr>
          <p:nvPr>
            <p:ph type="dt" sz="quarter" idx="10"/>
          </p:nvPr>
        </p:nvSpPr>
        <p:spPr>
          <a:noFill/>
        </p:spPr>
        <p:txBody>
          <a:bodyPr/>
          <a:lstStyle/>
          <a:p>
            <a:r>
              <a:rPr lang="en-US" smtClean="0">
                <a:latin typeface="Arial" pitchFamily="34" charset="0"/>
                <a:cs typeface="Arial" pitchFamily="34" charset="0"/>
              </a:rPr>
              <a:t>2010 MIS-Division of Malaria Control, KNBS, and ICF Macro </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Questionnaires</a:t>
            </a:r>
            <a:endParaRPr lang="en-US" dirty="0"/>
          </a:p>
        </p:txBody>
      </p:sp>
      <p:sp>
        <p:nvSpPr>
          <p:cNvPr id="3" name="Content Placeholder 2"/>
          <p:cNvSpPr>
            <a:spLocks noGrp="1"/>
          </p:cNvSpPr>
          <p:nvPr>
            <p:ph idx="1"/>
          </p:nvPr>
        </p:nvSpPr>
        <p:spPr/>
        <p:txBody>
          <a:bodyPr/>
          <a:lstStyle/>
          <a:p>
            <a:r>
              <a:rPr lang="en-US" dirty="0" smtClean="0"/>
              <a:t>Based on questionnaires used in the 2007 KMIS and those developed by the Roll Back Malaria </a:t>
            </a:r>
            <a:r>
              <a:rPr lang="en-US" dirty="0" err="1" smtClean="0"/>
              <a:t>Programme</a:t>
            </a:r>
            <a:r>
              <a:rPr lang="en-US" dirty="0" smtClean="0"/>
              <a:t> at WHO in collaboration with ICF Macro.</a:t>
            </a:r>
          </a:p>
          <a:p>
            <a:r>
              <a:rPr lang="en-US" dirty="0" smtClean="0"/>
              <a:t>Translated into Kiswahili.</a:t>
            </a:r>
          </a:p>
          <a:p>
            <a:r>
              <a:rPr lang="en-US" dirty="0" smtClean="0"/>
              <a:t>Programmed into PDAs</a:t>
            </a:r>
            <a:endParaRPr lang="en-US" dirty="0"/>
          </a:p>
        </p:txBody>
      </p:sp>
      <p:sp>
        <p:nvSpPr>
          <p:cNvPr id="4" name="Date Placeholder 3"/>
          <p:cNvSpPr>
            <a:spLocks noGrp="1"/>
          </p:cNvSpPr>
          <p:nvPr>
            <p:ph type="dt" sz="half" idx="10"/>
          </p:nvPr>
        </p:nvSpPr>
        <p:spPr/>
        <p:txBody>
          <a:bodyPr/>
          <a:lstStyle/>
          <a:p>
            <a:pPr>
              <a:defRPr/>
            </a:pPr>
            <a:r>
              <a:rPr lang="en-US" smtClean="0"/>
              <a:t>2010 MIS-Division of Malaria Control, KNBS, and ICF Macro </a:t>
            </a:r>
            <a:endParaRPr lang="en-US"/>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3"/>
          <p:cNvSpPr>
            <a:spLocks noGrp="1"/>
          </p:cNvSpPr>
          <p:nvPr>
            <p:ph type="title"/>
          </p:nvPr>
        </p:nvSpPr>
        <p:spPr>
          <a:xfrm>
            <a:off x="457200" y="152400"/>
            <a:ext cx="8229600" cy="1143000"/>
          </a:xfrm>
        </p:spPr>
        <p:txBody>
          <a:bodyPr/>
          <a:lstStyle/>
          <a:p>
            <a:r>
              <a:rPr lang="en-US" sz="3600" dirty="0" smtClean="0"/>
              <a:t>Questionnaires: Household Questionnaire</a:t>
            </a:r>
          </a:p>
        </p:txBody>
      </p:sp>
      <p:sp>
        <p:nvSpPr>
          <p:cNvPr id="10243" name="Rectangle 2"/>
          <p:cNvSpPr>
            <a:spLocks noGrp="1" noChangeArrowheads="1"/>
          </p:cNvSpPr>
          <p:nvPr>
            <p:ph idx="1"/>
          </p:nvPr>
        </p:nvSpPr>
        <p:spPr>
          <a:xfrm>
            <a:off x="304800" y="1219200"/>
            <a:ext cx="8229600" cy="4525963"/>
          </a:xfrm>
        </p:spPr>
        <p:txBody>
          <a:bodyPr/>
          <a:lstStyle/>
          <a:p>
            <a:pPr eaLnBrk="1" hangingPunct="1">
              <a:lnSpc>
                <a:spcPct val="80000"/>
              </a:lnSpc>
              <a:spcBef>
                <a:spcPct val="0"/>
              </a:spcBef>
              <a:spcAft>
                <a:spcPts val="1200"/>
              </a:spcAft>
            </a:pPr>
            <a:r>
              <a:rPr lang="en-US" sz="2600" dirty="0" smtClean="0"/>
              <a:t>Listed usual members and visitors to identify eligible women for interview</a:t>
            </a:r>
          </a:p>
          <a:p>
            <a:pPr eaLnBrk="1" hangingPunct="1">
              <a:lnSpc>
                <a:spcPct val="80000"/>
              </a:lnSpc>
              <a:spcBef>
                <a:spcPct val="0"/>
              </a:spcBef>
              <a:spcAft>
                <a:spcPts val="1200"/>
              </a:spcAft>
            </a:pPr>
            <a:r>
              <a:rPr lang="en-US" sz="2600" dirty="0" smtClean="0"/>
              <a:t>Basic characteristics of each person in the household collected (age, sex, education, etc.) </a:t>
            </a:r>
          </a:p>
          <a:p>
            <a:pPr eaLnBrk="1" hangingPunct="1">
              <a:lnSpc>
                <a:spcPct val="80000"/>
              </a:lnSpc>
              <a:spcBef>
                <a:spcPct val="0"/>
              </a:spcBef>
              <a:spcAft>
                <a:spcPts val="1200"/>
              </a:spcAft>
            </a:pPr>
            <a:r>
              <a:rPr lang="en-US" sz="2600" dirty="0" smtClean="0"/>
              <a:t>Housing characteristics (access to water, sanitation facilities, floor/roof/wall materials, etc.)</a:t>
            </a:r>
          </a:p>
          <a:p>
            <a:pPr eaLnBrk="1" hangingPunct="1">
              <a:lnSpc>
                <a:spcPct val="80000"/>
              </a:lnSpc>
              <a:spcBef>
                <a:spcPct val="0"/>
              </a:spcBef>
              <a:spcAft>
                <a:spcPts val="1200"/>
              </a:spcAft>
            </a:pPr>
            <a:r>
              <a:rPr lang="en-US" sz="2600" dirty="0" smtClean="0"/>
              <a:t>Identify children eligible for </a:t>
            </a:r>
            <a:r>
              <a:rPr lang="en-US" sz="2600" dirty="0" err="1" smtClean="0"/>
              <a:t>anaemia</a:t>
            </a:r>
            <a:r>
              <a:rPr lang="en-US" sz="2600" dirty="0" smtClean="0"/>
              <a:t> and malaria testing</a:t>
            </a:r>
          </a:p>
          <a:p>
            <a:pPr eaLnBrk="1" hangingPunct="1">
              <a:lnSpc>
                <a:spcPct val="80000"/>
              </a:lnSpc>
              <a:spcBef>
                <a:spcPct val="0"/>
              </a:spcBef>
              <a:spcAft>
                <a:spcPts val="1200"/>
              </a:spcAft>
            </a:pPr>
            <a:r>
              <a:rPr lang="en-US" sz="2600" dirty="0" smtClean="0"/>
              <a:t>Identify ownership and use of mosquito nets</a:t>
            </a:r>
          </a:p>
          <a:p>
            <a:pPr eaLnBrk="1" hangingPunct="1">
              <a:lnSpc>
                <a:spcPct val="80000"/>
              </a:lnSpc>
              <a:spcBef>
                <a:spcPct val="0"/>
              </a:spcBef>
              <a:spcAft>
                <a:spcPts val="1200"/>
              </a:spcAft>
            </a:pPr>
            <a:endParaRPr lang="en-US" sz="2600" dirty="0" smtClean="0"/>
          </a:p>
        </p:txBody>
      </p:sp>
      <p:sp>
        <p:nvSpPr>
          <p:cNvPr id="10244" name="Date Placeholder 3"/>
          <p:cNvSpPr>
            <a:spLocks noGrp="1"/>
          </p:cNvSpPr>
          <p:nvPr>
            <p:ph type="dt" sz="quarter" idx="10"/>
          </p:nvPr>
        </p:nvSpPr>
        <p:spPr>
          <a:noFill/>
        </p:spPr>
        <p:txBody>
          <a:bodyPr/>
          <a:lstStyle/>
          <a:p>
            <a:r>
              <a:rPr lang="en-US" smtClean="0">
                <a:latin typeface="Arial" pitchFamily="34" charset="0"/>
                <a:cs typeface="Arial" pitchFamily="34" charset="0"/>
              </a:rPr>
              <a:t>2010 MIS-Division of Malaria Control, KNBS, and ICF Macro </a:t>
            </a:r>
          </a:p>
        </p:txBody>
      </p:sp>
    </p:spTree>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3"/>
          <p:cNvSpPr>
            <a:spLocks noGrp="1"/>
          </p:cNvSpPr>
          <p:nvPr>
            <p:ph type="title"/>
          </p:nvPr>
        </p:nvSpPr>
        <p:spPr>
          <a:xfrm>
            <a:off x="457200" y="152400"/>
            <a:ext cx="8229600" cy="1143000"/>
          </a:xfrm>
        </p:spPr>
        <p:txBody>
          <a:bodyPr/>
          <a:lstStyle/>
          <a:p>
            <a:r>
              <a:rPr lang="en-US" smtClean="0"/>
              <a:t>Questionnaires: Woman’s Questionnaire</a:t>
            </a:r>
          </a:p>
        </p:txBody>
      </p:sp>
      <p:sp>
        <p:nvSpPr>
          <p:cNvPr id="11267" name="Rectangle 2"/>
          <p:cNvSpPr>
            <a:spLocks noGrp="1" noChangeArrowheads="1"/>
          </p:cNvSpPr>
          <p:nvPr>
            <p:ph idx="1"/>
          </p:nvPr>
        </p:nvSpPr>
        <p:spPr>
          <a:xfrm>
            <a:off x="914400" y="1524000"/>
            <a:ext cx="7239000" cy="4525963"/>
          </a:xfrm>
        </p:spPr>
        <p:txBody>
          <a:bodyPr/>
          <a:lstStyle/>
          <a:p>
            <a:pPr eaLnBrk="1" hangingPunct="1">
              <a:lnSpc>
                <a:spcPct val="80000"/>
              </a:lnSpc>
              <a:spcBef>
                <a:spcPct val="0"/>
              </a:spcBef>
              <a:spcAft>
                <a:spcPts val="1200"/>
              </a:spcAft>
            </a:pPr>
            <a:r>
              <a:rPr lang="en-US" sz="2400" dirty="0" smtClean="0"/>
              <a:t>Background characteristics (age, education, literacy, employment, media exposure, etc.)</a:t>
            </a:r>
          </a:p>
          <a:p>
            <a:pPr eaLnBrk="1" hangingPunct="1">
              <a:lnSpc>
                <a:spcPct val="80000"/>
              </a:lnSpc>
              <a:spcBef>
                <a:spcPct val="0"/>
              </a:spcBef>
              <a:spcAft>
                <a:spcPts val="1200"/>
              </a:spcAft>
            </a:pPr>
            <a:r>
              <a:rPr lang="en-US" sz="2400" dirty="0" smtClean="0"/>
              <a:t>Full reproductive history</a:t>
            </a:r>
          </a:p>
          <a:p>
            <a:pPr eaLnBrk="1" hangingPunct="1">
              <a:lnSpc>
                <a:spcPct val="80000"/>
              </a:lnSpc>
              <a:spcBef>
                <a:spcPct val="0"/>
              </a:spcBef>
              <a:spcAft>
                <a:spcPts val="1200"/>
              </a:spcAft>
            </a:pPr>
            <a:r>
              <a:rPr lang="en-US" sz="2400" dirty="0" smtClean="0"/>
              <a:t>Prenatal care and preventive malaria treatment for most recent birth</a:t>
            </a:r>
          </a:p>
          <a:p>
            <a:pPr eaLnBrk="1" hangingPunct="1">
              <a:lnSpc>
                <a:spcPct val="80000"/>
              </a:lnSpc>
              <a:spcBef>
                <a:spcPct val="0"/>
              </a:spcBef>
              <a:spcAft>
                <a:spcPts val="1200"/>
              </a:spcAft>
            </a:pPr>
            <a:r>
              <a:rPr lang="en-US" sz="2400" dirty="0" smtClean="0"/>
              <a:t>Prevalence and treatment of fever among children under 5</a:t>
            </a:r>
          </a:p>
          <a:p>
            <a:pPr eaLnBrk="1" hangingPunct="1">
              <a:lnSpc>
                <a:spcPct val="80000"/>
              </a:lnSpc>
              <a:spcBef>
                <a:spcPct val="0"/>
              </a:spcBef>
              <a:spcAft>
                <a:spcPts val="1200"/>
              </a:spcAft>
            </a:pPr>
            <a:r>
              <a:rPr lang="en-US" sz="2400" dirty="0" smtClean="0"/>
              <a:t>Knowledge and attitudes about malaria</a:t>
            </a:r>
          </a:p>
        </p:txBody>
      </p:sp>
      <p:sp>
        <p:nvSpPr>
          <p:cNvPr id="11268" name="Date Placeholder 3"/>
          <p:cNvSpPr>
            <a:spLocks noGrp="1"/>
          </p:cNvSpPr>
          <p:nvPr>
            <p:ph type="dt" sz="quarter" idx="10"/>
          </p:nvPr>
        </p:nvSpPr>
        <p:spPr>
          <a:noFill/>
        </p:spPr>
        <p:txBody>
          <a:bodyPr/>
          <a:lstStyle/>
          <a:p>
            <a:r>
              <a:rPr lang="en-US" smtClean="0">
                <a:latin typeface="Arial" pitchFamily="34" charset="0"/>
                <a:cs typeface="Arial" pitchFamily="34" charset="0"/>
              </a:rPr>
              <a:t>2010 MIS-Division of Malaria Control, KNBS, and ICF Macro </a:t>
            </a:r>
          </a:p>
        </p:txBody>
      </p:sp>
    </p:spTree>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6"/>
          <p:cNvSpPr>
            <a:spLocks noGrp="1"/>
          </p:cNvSpPr>
          <p:nvPr>
            <p:ph type="title"/>
          </p:nvPr>
        </p:nvSpPr>
        <p:spPr/>
        <p:txBody>
          <a:bodyPr/>
          <a:lstStyle/>
          <a:p>
            <a:r>
              <a:rPr lang="en-US" smtClean="0"/>
              <a:t>Survey Timeline</a:t>
            </a:r>
          </a:p>
        </p:txBody>
      </p:sp>
      <p:sp>
        <p:nvSpPr>
          <p:cNvPr id="12291" name="Rectangle 2"/>
          <p:cNvSpPr>
            <a:spLocks noGrp="1" noChangeArrowheads="1"/>
          </p:cNvSpPr>
          <p:nvPr>
            <p:ph idx="1"/>
          </p:nvPr>
        </p:nvSpPr>
        <p:spPr/>
        <p:txBody>
          <a:bodyPr/>
          <a:lstStyle/>
          <a:p>
            <a:r>
              <a:rPr lang="en-US" dirty="0" smtClean="0"/>
              <a:t>Survey training: </a:t>
            </a:r>
            <a:r>
              <a:rPr lang="en-US" b="1" dirty="0" smtClean="0"/>
              <a:t>July 2010</a:t>
            </a:r>
            <a:endParaRPr lang="en-US" dirty="0" smtClean="0">
              <a:solidFill>
                <a:schemeClr val="bg2"/>
              </a:solidFill>
            </a:endParaRPr>
          </a:p>
          <a:p>
            <a:r>
              <a:rPr lang="en-US" b="1" dirty="0" smtClean="0"/>
              <a:t>148 persons </a:t>
            </a:r>
            <a:r>
              <a:rPr lang="en-US" dirty="0" smtClean="0"/>
              <a:t>trained as field staff: supervisors, research assistants, health workers, laboratory technicians and Provincial Malaria Control Coordinators. </a:t>
            </a:r>
          </a:p>
          <a:p>
            <a:r>
              <a:rPr lang="en-US" dirty="0" smtClean="0"/>
              <a:t>Pretest in urban </a:t>
            </a:r>
            <a:r>
              <a:rPr lang="en-US" dirty="0" err="1" smtClean="0"/>
              <a:t>Nakuru</a:t>
            </a:r>
            <a:r>
              <a:rPr lang="en-US" dirty="0" smtClean="0"/>
              <a:t> </a:t>
            </a:r>
          </a:p>
          <a:p>
            <a:r>
              <a:rPr lang="en-US" dirty="0" smtClean="0"/>
              <a:t>Fieldwork: </a:t>
            </a:r>
            <a:r>
              <a:rPr lang="en-US" b="1" dirty="0" smtClean="0"/>
              <a:t>July 2010-September 2010.</a:t>
            </a:r>
          </a:p>
          <a:p>
            <a:endParaRPr lang="en-US" dirty="0" smtClean="0"/>
          </a:p>
          <a:p>
            <a:endParaRPr lang="en-US" dirty="0" smtClean="0"/>
          </a:p>
        </p:txBody>
      </p:sp>
      <p:sp>
        <p:nvSpPr>
          <p:cNvPr id="12292" name="Date Placeholder 3"/>
          <p:cNvSpPr>
            <a:spLocks noGrp="1"/>
          </p:cNvSpPr>
          <p:nvPr>
            <p:ph type="dt" sz="quarter" idx="10"/>
          </p:nvPr>
        </p:nvSpPr>
        <p:spPr>
          <a:noFill/>
        </p:spPr>
        <p:txBody>
          <a:bodyPr/>
          <a:lstStyle/>
          <a:p>
            <a:r>
              <a:rPr lang="en-US" smtClean="0">
                <a:latin typeface="Arial" pitchFamily="34" charset="0"/>
                <a:cs typeface="Arial" pitchFamily="34" charset="0"/>
              </a:rPr>
              <a:t>2010 MIS-Division of Malaria Control, KNBS, and ICF Macro </a:t>
            </a:r>
          </a:p>
        </p:txBody>
      </p:sp>
    </p:spTree>
  </p:cSld>
  <p:clrMapOvr>
    <a:masterClrMapping/>
  </p:clrMapOv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2" name="Rectangle 2"/>
          <p:cNvSpPr>
            <a:spLocks noGrp="1" noChangeArrowheads="1"/>
          </p:cNvSpPr>
          <p:nvPr>
            <p:ph type="title"/>
          </p:nvPr>
        </p:nvSpPr>
        <p:spPr>
          <a:xfrm>
            <a:off x="762000" y="152400"/>
            <a:ext cx="7620000" cy="1143000"/>
          </a:xfrm>
        </p:spPr>
        <p:txBody>
          <a:bodyPr/>
          <a:lstStyle/>
          <a:p>
            <a:pPr eaLnBrk="1" hangingPunct="1">
              <a:lnSpc>
                <a:spcPct val="80000"/>
              </a:lnSpc>
              <a:defRPr/>
            </a:pPr>
            <a:r>
              <a:rPr lang="en-US" sz="3600" dirty="0" smtClean="0">
                <a:solidFill>
                  <a:srgbClr val="000066"/>
                </a:solidFill>
                <a:latin typeface="Esprit Book" pitchFamily="18" charset="0"/>
              </a:rPr>
              <a:t>   </a:t>
            </a:r>
            <a:br>
              <a:rPr lang="en-US" sz="3600" dirty="0" smtClean="0">
                <a:solidFill>
                  <a:srgbClr val="000066"/>
                </a:solidFill>
                <a:latin typeface="Esprit Book" pitchFamily="18" charset="0"/>
              </a:rPr>
            </a:br>
            <a:r>
              <a:rPr lang="en-US" sz="3600" dirty="0" smtClean="0"/>
              <a:t>Results of the household </a:t>
            </a:r>
            <a:br>
              <a:rPr lang="en-US" sz="3600" dirty="0" smtClean="0"/>
            </a:br>
            <a:r>
              <a:rPr lang="en-US" sz="3600" dirty="0" smtClean="0"/>
              <a:t>and individual interviews </a:t>
            </a:r>
            <a:r>
              <a:rPr lang="en-GB" sz="3600" dirty="0" smtClean="0">
                <a:effectLst>
                  <a:outerShdw blurRad="38100" dist="38100" dir="2700000" algn="tl">
                    <a:srgbClr val="000000"/>
                  </a:outerShdw>
                </a:effectLst>
              </a:rPr>
              <a:t/>
            </a:r>
            <a:br>
              <a:rPr lang="en-GB" sz="3600" dirty="0" smtClean="0">
                <a:effectLst>
                  <a:outerShdw blurRad="38100" dist="38100" dir="2700000" algn="tl">
                    <a:srgbClr val="000000"/>
                  </a:outerShdw>
                </a:effectLst>
              </a:rPr>
            </a:br>
            <a:endParaRPr lang="en-US" sz="3600" dirty="0" smtClean="0">
              <a:effectLst>
                <a:outerShdw blurRad="38100" dist="38100" dir="2700000" algn="tl">
                  <a:srgbClr val="000000"/>
                </a:outerShdw>
              </a:effectLst>
            </a:endParaRPr>
          </a:p>
        </p:txBody>
      </p:sp>
      <p:sp>
        <p:nvSpPr>
          <p:cNvPr id="14341" name="Date Placeholder 8"/>
          <p:cNvSpPr>
            <a:spLocks noGrp="1"/>
          </p:cNvSpPr>
          <p:nvPr>
            <p:ph type="dt" sz="quarter" idx="10"/>
          </p:nvPr>
        </p:nvSpPr>
        <p:spPr>
          <a:noFill/>
        </p:spPr>
        <p:txBody>
          <a:bodyPr/>
          <a:lstStyle/>
          <a:p>
            <a:r>
              <a:rPr lang="en-US" smtClean="0">
                <a:latin typeface="Arial" pitchFamily="34" charset="0"/>
                <a:cs typeface="Arial" pitchFamily="34" charset="0"/>
              </a:rPr>
              <a:t>2010 MIS-Division of Malaria Control, KNBS, and ICF Macro </a:t>
            </a:r>
          </a:p>
        </p:txBody>
      </p:sp>
      <p:graphicFrame>
        <p:nvGraphicFramePr>
          <p:cNvPr id="10" name="Table 9"/>
          <p:cNvGraphicFramePr>
            <a:graphicFrameLocks noGrp="1"/>
          </p:cNvGraphicFramePr>
          <p:nvPr/>
        </p:nvGraphicFramePr>
        <p:xfrm>
          <a:off x="609600" y="1752600"/>
          <a:ext cx="7924800" cy="4267201"/>
        </p:xfrm>
        <a:graphic>
          <a:graphicData uri="http://schemas.openxmlformats.org/drawingml/2006/table">
            <a:tbl>
              <a:tblPr firstRow="1" bandRow="1">
                <a:tableStyleId>{5C22544A-7EE6-4342-B048-85BDC9FD1C3A}</a:tableStyleId>
              </a:tblPr>
              <a:tblGrid>
                <a:gridCol w="2362200"/>
                <a:gridCol w="1752600"/>
                <a:gridCol w="1828800"/>
                <a:gridCol w="1981200"/>
              </a:tblGrid>
              <a:tr h="682146">
                <a:tc>
                  <a:txBody>
                    <a:bodyPr/>
                    <a:lstStyle/>
                    <a:p>
                      <a:endParaRPr lang="en-US" sz="2400" dirty="0"/>
                    </a:p>
                  </a:txBody>
                  <a:tcPr/>
                </a:tc>
                <a:tc>
                  <a:txBody>
                    <a:bodyPr/>
                    <a:lstStyle/>
                    <a:p>
                      <a:pPr algn="ctr"/>
                      <a:r>
                        <a:rPr lang="en-US" sz="2400" dirty="0" smtClean="0"/>
                        <a:t>Eligible</a:t>
                      </a:r>
                      <a:endParaRPr lang="en-US" sz="2400" dirty="0"/>
                    </a:p>
                  </a:txBody>
                  <a:tcPr/>
                </a:tc>
                <a:tc>
                  <a:txBody>
                    <a:bodyPr/>
                    <a:lstStyle/>
                    <a:p>
                      <a:pPr algn="ctr"/>
                      <a:r>
                        <a:rPr lang="en-US" sz="2400" dirty="0" smtClean="0"/>
                        <a:t>Completed</a:t>
                      </a:r>
                      <a:endParaRPr lang="en-US" sz="2400" dirty="0"/>
                    </a:p>
                  </a:txBody>
                  <a:tcPr/>
                </a:tc>
                <a:tc>
                  <a:txBody>
                    <a:bodyPr/>
                    <a:lstStyle/>
                    <a:p>
                      <a:pPr algn="ctr"/>
                      <a:r>
                        <a:rPr lang="en-US" sz="2400" dirty="0" smtClean="0"/>
                        <a:t>Response rate</a:t>
                      </a:r>
                      <a:endParaRPr lang="en-US" sz="2400" dirty="0"/>
                    </a:p>
                  </a:txBody>
                  <a:tcPr/>
                </a:tc>
              </a:tr>
              <a:tr h="682146">
                <a:tc>
                  <a:txBody>
                    <a:bodyPr/>
                    <a:lstStyle/>
                    <a:p>
                      <a:r>
                        <a:rPr lang="en-US" sz="2400" b="1" dirty="0" smtClean="0"/>
                        <a:t>Households</a:t>
                      </a:r>
                      <a:endParaRPr lang="en-US" sz="2400" b="1" dirty="0"/>
                    </a:p>
                  </a:txBody>
                  <a:tcPr anchor="ctr"/>
                </a:tc>
                <a:tc>
                  <a:txBody>
                    <a:bodyPr/>
                    <a:lstStyle/>
                    <a:p>
                      <a:pPr algn="ctr">
                        <a:buFont typeface="Arial" pitchFamily="34" charset="0"/>
                        <a:buNone/>
                      </a:pPr>
                      <a:r>
                        <a:rPr lang="en-US" sz="2400" b="1" dirty="0" smtClean="0"/>
                        <a:t>7,025</a:t>
                      </a:r>
                      <a:endParaRPr lang="en-US" sz="2400" b="1" dirty="0"/>
                    </a:p>
                  </a:txBody>
                  <a:tcPr anchor="ctr"/>
                </a:tc>
                <a:tc>
                  <a:txBody>
                    <a:bodyPr/>
                    <a:lstStyle/>
                    <a:p>
                      <a:pPr algn="ctr">
                        <a:buFont typeface="Arial" pitchFamily="34" charset="0"/>
                        <a:buNone/>
                      </a:pPr>
                      <a:r>
                        <a:rPr lang="en-US" sz="2400" b="1" dirty="0" smtClean="0"/>
                        <a:t>6,538</a:t>
                      </a:r>
                      <a:endParaRPr lang="en-US" sz="2400" b="1" dirty="0"/>
                    </a:p>
                  </a:txBody>
                  <a:tcPr anchor="ctr"/>
                </a:tc>
                <a:tc>
                  <a:txBody>
                    <a:bodyPr/>
                    <a:lstStyle/>
                    <a:p>
                      <a:pPr algn="ctr">
                        <a:buFont typeface="Arial" pitchFamily="34" charset="0"/>
                        <a:buNone/>
                      </a:pPr>
                      <a:r>
                        <a:rPr lang="en-US" sz="2400" b="1" dirty="0" smtClean="0"/>
                        <a:t>93%</a:t>
                      </a:r>
                      <a:endParaRPr lang="en-US" sz="2400" b="1" dirty="0"/>
                    </a:p>
                  </a:txBody>
                  <a:tcPr anchor="ctr"/>
                </a:tc>
              </a:tr>
              <a:tr h="1227862">
                <a:tc>
                  <a:txBody>
                    <a:bodyPr/>
                    <a:lstStyle/>
                    <a:p>
                      <a:r>
                        <a:rPr lang="en-US" sz="2400" b="1" dirty="0" smtClean="0"/>
                        <a:t>Children 6 mos-14 years</a:t>
                      </a:r>
                      <a:endParaRPr lang="en-US" sz="2400" b="1" dirty="0"/>
                    </a:p>
                  </a:txBody>
                  <a:tcPr anchor="ctr"/>
                </a:tc>
                <a:tc>
                  <a:txBody>
                    <a:bodyPr/>
                    <a:lstStyle/>
                    <a:p>
                      <a:pPr algn="ctr">
                        <a:buFont typeface="Arial" pitchFamily="34" charset="0"/>
                        <a:buNone/>
                      </a:pPr>
                      <a:r>
                        <a:rPr lang="en-US" sz="2400" b="1" dirty="0" smtClean="0"/>
                        <a:t>12,215</a:t>
                      </a:r>
                      <a:endParaRPr lang="en-US" sz="2400" b="1" dirty="0"/>
                    </a:p>
                  </a:txBody>
                  <a:tcPr anchor="ctr"/>
                </a:tc>
                <a:tc>
                  <a:txBody>
                    <a:bodyPr/>
                    <a:lstStyle/>
                    <a:p>
                      <a:pPr algn="ctr">
                        <a:buFont typeface="Arial" pitchFamily="34" charset="0"/>
                        <a:buNone/>
                      </a:pPr>
                      <a:r>
                        <a:rPr lang="en-US" sz="2400" b="1" dirty="0" smtClean="0"/>
                        <a:t>11,310</a:t>
                      </a:r>
                      <a:endParaRPr lang="en-US" sz="2400" b="1" dirty="0"/>
                    </a:p>
                  </a:txBody>
                  <a:tcPr anchor="ctr"/>
                </a:tc>
                <a:tc>
                  <a:txBody>
                    <a:bodyPr/>
                    <a:lstStyle/>
                    <a:p>
                      <a:pPr algn="ctr">
                        <a:buFont typeface="Arial" pitchFamily="34" charset="0"/>
                        <a:buNone/>
                      </a:pPr>
                      <a:r>
                        <a:rPr lang="en-US" sz="2400" b="1" dirty="0" smtClean="0"/>
                        <a:t>93%</a:t>
                      </a:r>
                      <a:endParaRPr lang="en-US" sz="2400" b="1" dirty="0"/>
                    </a:p>
                  </a:txBody>
                  <a:tcPr anchor="ctr"/>
                </a:tc>
              </a:tr>
              <a:tr h="992901">
                <a:tc>
                  <a:txBody>
                    <a:bodyPr/>
                    <a:lstStyle/>
                    <a:p>
                      <a:r>
                        <a:rPr lang="en-US" sz="2400" b="1" dirty="0" smtClean="0"/>
                        <a:t>Women 15-49</a:t>
                      </a:r>
                      <a:endParaRPr lang="en-US" sz="2400" b="1" dirty="0"/>
                    </a:p>
                  </a:txBody>
                  <a:tcPr anchor="ctr"/>
                </a:tc>
                <a:tc>
                  <a:txBody>
                    <a:bodyPr/>
                    <a:lstStyle/>
                    <a:p>
                      <a:pPr algn="ctr">
                        <a:buFont typeface="Arial" pitchFamily="34" charset="0"/>
                        <a:buNone/>
                      </a:pPr>
                      <a:r>
                        <a:rPr lang="en-US" sz="2400" b="1" dirty="0" smtClean="0"/>
                        <a:t>6,120</a:t>
                      </a:r>
                      <a:endParaRPr lang="en-US" sz="2400" b="1" dirty="0"/>
                    </a:p>
                  </a:txBody>
                  <a:tcPr anchor="ctr"/>
                </a:tc>
                <a:tc>
                  <a:txBody>
                    <a:bodyPr/>
                    <a:lstStyle/>
                    <a:p>
                      <a:pPr algn="ctr">
                        <a:buFont typeface="Arial" pitchFamily="34" charset="0"/>
                        <a:buNone/>
                      </a:pPr>
                      <a:r>
                        <a:rPr lang="en-US" sz="2400" b="1" dirty="0" smtClean="0"/>
                        <a:t>5,749</a:t>
                      </a:r>
                      <a:endParaRPr lang="en-US" sz="2400" b="1" dirty="0"/>
                    </a:p>
                  </a:txBody>
                  <a:tcPr anchor="ctr"/>
                </a:tc>
                <a:tc>
                  <a:txBody>
                    <a:bodyPr/>
                    <a:lstStyle/>
                    <a:p>
                      <a:pPr algn="ctr">
                        <a:buFont typeface="Arial" pitchFamily="34" charset="0"/>
                        <a:buNone/>
                      </a:pPr>
                      <a:r>
                        <a:rPr lang="en-US" sz="2400" b="1" dirty="0" smtClean="0"/>
                        <a:t>94%</a:t>
                      </a:r>
                      <a:endParaRPr lang="en-US" sz="2400" b="1" dirty="0"/>
                    </a:p>
                  </a:txBody>
                  <a:tcPr anchor="ctr"/>
                </a:tc>
              </a:tr>
              <a:tr h="682146">
                <a:tc>
                  <a:txBody>
                    <a:bodyPr/>
                    <a:lstStyle/>
                    <a:p>
                      <a:r>
                        <a:rPr lang="en-US" sz="2400" b="1" dirty="0" smtClean="0"/>
                        <a:t>Children &lt;5 years</a:t>
                      </a:r>
                      <a:endParaRPr lang="en-US" sz="2400" b="1" dirty="0"/>
                    </a:p>
                  </a:txBody>
                  <a:tcPr anchor="ctr"/>
                </a:tc>
                <a:tc>
                  <a:txBody>
                    <a:bodyPr/>
                    <a:lstStyle/>
                    <a:p>
                      <a:pPr algn="ctr">
                        <a:buFont typeface="Arial" pitchFamily="34" charset="0"/>
                        <a:buNone/>
                      </a:pPr>
                      <a:r>
                        <a:rPr lang="en-US" sz="2400" b="1" dirty="0" smtClean="0"/>
                        <a:t>4,080</a:t>
                      </a:r>
                      <a:endParaRPr lang="en-US" sz="2400" b="1" dirty="0"/>
                    </a:p>
                  </a:txBody>
                  <a:tcPr anchor="ctr"/>
                </a:tc>
                <a:tc>
                  <a:txBody>
                    <a:bodyPr/>
                    <a:lstStyle/>
                    <a:p>
                      <a:pPr algn="ctr">
                        <a:buFont typeface="Arial" pitchFamily="34" charset="0"/>
                        <a:buNone/>
                      </a:pPr>
                      <a:r>
                        <a:rPr lang="en-US" sz="2400" b="1" dirty="0" smtClean="0"/>
                        <a:t>3,032</a:t>
                      </a:r>
                      <a:endParaRPr lang="en-US" sz="2400" b="1" dirty="0"/>
                    </a:p>
                  </a:txBody>
                  <a:tcPr anchor="ctr"/>
                </a:tc>
                <a:tc>
                  <a:txBody>
                    <a:bodyPr/>
                    <a:lstStyle/>
                    <a:p>
                      <a:pPr algn="ctr">
                        <a:buFont typeface="Arial" pitchFamily="34" charset="0"/>
                        <a:buNone/>
                      </a:pPr>
                      <a:r>
                        <a:rPr lang="en-US" sz="2400" b="1" dirty="0" smtClean="0"/>
                        <a:t>74%</a:t>
                      </a:r>
                      <a:endParaRPr lang="en-US" sz="2400" b="1" dirty="0"/>
                    </a:p>
                  </a:txBody>
                  <a:tcPr anchor="ctr"/>
                </a:tc>
              </a:tr>
            </a:tbl>
          </a:graphicData>
        </a:graphic>
      </p:graphicFrame>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Rectangle 27"/>
          <p:cNvSpPr/>
          <p:nvPr/>
        </p:nvSpPr>
        <p:spPr>
          <a:xfrm>
            <a:off x="0" y="4876800"/>
            <a:ext cx="9144000" cy="1981200"/>
          </a:xfrm>
          <a:prstGeom prst="rect">
            <a:avLst/>
          </a:prstGeom>
          <a:solidFill>
            <a:srgbClr val="F8F8F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solidFill>
                <a:schemeClr val="tx2"/>
              </a:solidFill>
            </a:endParaRPr>
          </a:p>
        </p:txBody>
      </p:sp>
      <p:sp>
        <p:nvSpPr>
          <p:cNvPr id="33" name="TextBox 32"/>
          <p:cNvSpPr txBox="1"/>
          <p:nvPr/>
        </p:nvSpPr>
        <p:spPr>
          <a:xfrm>
            <a:off x="152400" y="228600"/>
            <a:ext cx="8839200" cy="4401205"/>
          </a:xfrm>
          <a:prstGeom prst="rect">
            <a:avLst/>
          </a:prstGeom>
          <a:noFill/>
        </p:spPr>
        <p:txBody>
          <a:bodyPr>
            <a:spAutoFit/>
          </a:bodyPr>
          <a:lstStyle/>
          <a:p>
            <a:pPr algn="ctr">
              <a:defRPr/>
            </a:pPr>
            <a:r>
              <a:rPr lang="en-US" sz="2000" dirty="0" smtClean="0">
                <a:latin typeface="+mj-lt"/>
              </a:rPr>
              <a:t>The 2010 Kenya </a:t>
            </a:r>
            <a:r>
              <a:rPr lang="en-US" sz="2000" dirty="0">
                <a:latin typeface="+mj-lt"/>
              </a:rPr>
              <a:t>Malaria Indicator Survey </a:t>
            </a:r>
            <a:r>
              <a:rPr lang="en-US" sz="2000" dirty="0" smtClean="0">
                <a:latin typeface="+mj-lt"/>
              </a:rPr>
              <a:t>(KMIS</a:t>
            </a:r>
            <a:r>
              <a:rPr lang="en-US" sz="2000" dirty="0">
                <a:latin typeface="+mj-lt"/>
              </a:rPr>
              <a:t>) </a:t>
            </a:r>
            <a:r>
              <a:rPr lang="en-US" sz="2000" dirty="0" smtClean="0">
                <a:latin typeface="+mj-lt"/>
              </a:rPr>
              <a:t>was implemented </a:t>
            </a:r>
            <a:r>
              <a:rPr lang="en-US" sz="2000" dirty="0">
                <a:latin typeface="+mj-lt"/>
              </a:rPr>
              <a:t>by the </a:t>
            </a:r>
            <a:r>
              <a:rPr lang="en-US" sz="2000" dirty="0" smtClean="0">
                <a:latin typeface="+mj-lt"/>
              </a:rPr>
              <a:t>Division of Malaria Control (DOMC) of the Ministry of Public Health and Sanitation in collaboration with the Kenya National Bureau of Statistics (KNBS).  </a:t>
            </a:r>
          </a:p>
          <a:p>
            <a:pPr algn="ctr">
              <a:defRPr/>
            </a:pPr>
            <a:endParaRPr lang="en-US" sz="2000" dirty="0" smtClean="0">
              <a:latin typeface="+mj-lt"/>
            </a:endParaRPr>
          </a:p>
          <a:p>
            <a:pPr algn="ctr">
              <a:defRPr/>
            </a:pPr>
            <a:r>
              <a:rPr lang="en-US" sz="2000" dirty="0" smtClean="0">
                <a:latin typeface="+mj-lt"/>
              </a:rPr>
              <a:t>The Department for International Development provided financial assistance for the survey through the World Health Organization. Additional funding was provided by UNICEF and by the U.S. President’s Malaria Initiative (PMI) (which also covered support for technical assistance). Technical assistance in implementing the survey was provided by the US Centers for Disease Control and Prevention (CDC), WHO, and the MEASURE Demographic and Health Surveys </a:t>
            </a:r>
            <a:r>
              <a:rPr lang="en-US" sz="2000" dirty="0" err="1" smtClean="0">
                <a:latin typeface="+mj-lt"/>
              </a:rPr>
              <a:t>programme</a:t>
            </a:r>
            <a:r>
              <a:rPr lang="en-US" sz="2000" dirty="0" smtClean="0">
                <a:latin typeface="+mj-lt"/>
              </a:rPr>
              <a:t> at ICF Macro. Also contributing to the survey implementation were Population Services International (PSI), the Walter Reed Project, the Kenya Medical Research Institute (KEMRI), and the National Coordinating Agency for Population and Development (NCAPD). </a:t>
            </a:r>
            <a:endParaRPr lang="en-US" sz="2000" dirty="0">
              <a:latin typeface="+mj-lt"/>
            </a:endParaRPr>
          </a:p>
          <a:p>
            <a:pPr algn="ctr">
              <a:defRPr/>
            </a:pPr>
            <a:endParaRPr lang="en-US" sz="2000" dirty="0">
              <a:latin typeface="+mj-lt"/>
            </a:endParaRPr>
          </a:p>
        </p:txBody>
      </p:sp>
      <p:sp>
        <p:nvSpPr>
          <p:cNvPr id="3080" name="Date Placeholder 7"/>
          <p:cNvSpPr>
            <a:spLocks noGrp="1"/>
          </p:cNvSpPr>
          <p:nvPr>
            <p:ph type="dt" sz="quarter" idx="10"/>
          </p:nvPr>
        </p:nvSpPr>
        <p:spPr>
          <a:noFill/>
        </p:spPr>
        <p:txBody>
          <a:bodyPr/>
          <a:lstStyle/>
          <a:p>
            <a:r>
              <a:rPr lang="en-US" smtClean="0">
                <a:latin typeface="Arial" pitchFamily="34" charset="0"/>
                <a:cs typeface="Arial" pitchFamily="34" charset="0"/>
              </a:rPr>
              <a:t>2010 MIS-Division of Malaria Control, KNBS, and ICF Macro </a:t>
            </a:r>
            <a:endParaRPr lang="en-US" dirty="0" smtClean="0">
              <a:latin typeface="Arial" pitchFamily="34" charset="0"/>
              <a:cs typeface="Arial" pitchFamily="34" charset="0"/>
            </a:endParaRPr>
          </a:p>
        </p:txBody>
      </p:sp>
      <p:pic>
        <p:nvPicPr>
          <p:cNvPr id="5" name="Picture 4" descr="Kenya_MIS_logos.jpg"/>
          <p:cNvPicPr>
            <a:picLocks noChangeAspect="1"/>
          </p:cNvPicPr>
          <p:nvPr/>
        </p:nvPicPr>
        <p:blipFill>
          <a:blip r:embed="rId2" cstate="print"/>
          <a:stretch>
            <a:fillRect/>
          </a:stretch>
        </p:blipFill>
        <p:spPr>
          <a:xfrm>
            <a:off x="1371600" y="5105400"/>
            <a:ext cx="6903720" cy="1447800"/>
          </a:xfrm>
          <a:prstGeom prst="rect">
            <a:avLst/>
          </a:prstGeom>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4"/>
          <p:cNvSpPr>
            <a:spLocks noGrp="1"/>
          </p:cNvSpPr>
          <p:nvPr>
            <p:ph type="title"/>
          </p:nvPr>
        </p:nvSpPr>
        <p:spPr>
          <a:xfrm>
            <a:off x="457200" y="0"/>
            <a:ext cx="8229600" cy="1143000"/>
          </a:xfrm>
        </p:spPr>
        <p:txBody>
          <a:bodyPr/>
          <a:lstStyle/>
          <a:p>
            <a:r>
              <a:rPr lang="en-US" sz="3600" smtClean="0"/>
              <a:t>Objectives</a:t>
            </a:r>
          </a:p>
        </p:txBody>
      </p:sp>
      <p:sp>
        <p:nvSpPr>
          <p:cNvPr id="4099" name="Rectangle 2"/>
          <p:cNvSpPr>
            <a:spLocks noGrp="1" noChangeArrowheads="1"/>
          </p:cNvSpPr>
          <p:nvPr>
            <p:ph idx="1"/>
          </p:nvPr>
        </p:nvSpPr>
        <p:spPr>
          <a:xfrm>
            <a:off x="457200" y="1219200"/>
            <a:ext cx="8229600" cy="4906963"/>
          </a:xfrm>
        </p:spPr>
        <p:txBody>
          <a:bodyPr/>
          <a:lstStyle/>
          <a:p>
            <a:pPr eaLnBrk="1" hangingPunct="1">
              <a:spcBef>
                <a:spcPts val="0"/>
              </a:spcBef>
              <a:spcAft>
                <a:spcPct val="110000"/>
              </a:spcAft>
            </a:pPr>
            <a:r>
              <a:rPr lang="en-GB" sz="2400" dirty="0" smtClean="0"/>
              <a:t>Determine the status of coverage of various key malaria intervention measures, e.g. </a:t>
            </a:r>
            <a:r>
              <a:rPr lang="en-GB" sz="2400" dirty="0" err="1" smtClean="0"/>
              <a:t>bednet</a:t>
            </a:r>
            <a:r>
              <a:rPr lang="en-GB" sz="2400" dirty="0" smtClean="0"/>
              <a:t> coverage and use, preventive treatment during pregnancy, etc.</a:t>
            </a:r>
          </a:p>
          <a:p>
            <a:pPr eaLnBrk="1" hangingPunct="1">
              <a:spcBef>
                <a:spcPts val="0"/>
              </a:spcBef>
              <a:spcAft>
                <a:spcPct val="110000"/>
              </a:spcAft>
            </a:pPr>
            <a:r>
              <a:rPr lang="en-GB" sz="2400" dirty="0" smtClean="0"/>
              <a:t>Assess the prevalence of malaria among children 3 months- 14 years</a:t>
            </a:r>
          </a:p>
          <a:p>
            <a:pPr eaLnBrk="1" hangingPunct="1">
              <a:spcBef>
                <a:spcPts val="0"/>
              </a:spcBef>
              <a:spcAft>
                <a:spcPct val="110000"/>
              </a:spcAft>
            </a:pPr>
            <a:r>
              <a:rPr lang="en-GB" sz="2400" dirty="0" smtClean="0"/>
              <a:t>Assess the level of anaemia among children 6 months-14 years</a:t>
            </a:r>
          </a:p>
          <a:p>
            <a:pPr eaLnBrk="1" hangingPunct="1">
              <a:spcBef>
                <a:spcPts val="0"/>
              </a:spcBef>
              <a:spcAft>
                <a:spcPct val="110000"/>
              </a:spcAft>
            </a:pPr>
            <a:r>
              <a:rPr lang="en-GB" sz="2400" dirty="0" smtClean="0"/>
              <a:t>Provide data for evidence-based </a:t>
            </a:r>
            <a:r>
              <a:rPr lang="en-GB" sz="2400" dirty="0" err="1" smtClean="0"/>
              <a:t>decisionmaking</a:t>
            </a:r>
            <a:r>
              <a:rPr lang="en-GB" sz="2400" dirty="0" smtClean="0"/>
              <a:t> to inform future planning.</a:t>
            </a:r>
          </a:p>
          <a:p>
            <a:pPr eaLnBrk="1" hangingPunct="1">
              <a:spcBef>
                <a:spcPts val="0"/>
              </a:spcBef>
              <a:spcAft>
                <a:spcPct val="110000"/>
              </a:spcAft>
            </a:pPr>
            <a:endParaRPr lang="en-GB" sz="2400" dirty="0" smtClean="0"/>
          </a:p>
        </p:txBody>
      </p:sp>
      <p:sp>
        <p:nvSpPr>
          <p:cNvPr id="4100" name="Date Placeholder 3"/>
          <p:cNvSpPr>
            <a:spLocks noGrp="1"/>
          </p:cNvSpPr>
          <p:nvPr>
            <p:ph type="dt" sz="quarter" idx="10"/>
          </p:nvPr>
        </p:nvSpPr>
        <p:spPr>
          <a:noFill/>
        </p:spPr>
        <p:txBody>
          <a:bodyPr/>
          <a:lstStyle/>
          <a:p>
            <a:r>
              <a:rPr lang="en-US" smtClean="0">
                <a:latin typeface="Arial" pitchFamily="34" charset="0"/>
                <a:cs typeface="Arial" pitchFamily="34" charset="0"/>
              </a:rPr>
              <a:t>2010 MIS-Division of Malaria Control, KNBS, and ICF Macro </a:t>
            </a:r>
          </a:p>
        </p:txBody>
      </p:sp>
    </p:spTree>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p:txBody>
          <a:bodyPr/>
          <a:lstStyle/>
          <a:p>
            <a:pPr eaLnBrk="1" hangingPunct="1"/>
            <a:r>
              <a:rPr lang="en-US" sz="3600" smtClean="0"/>
              <a:t>The Survey</a:t>
            </a:r>
          </a:p>
        </p:txBody>
      </p:sp>
      <p:sp>
        <p:nvSpPr>
          <p:cNvPr id="6147" name="Rectangle 3"/>
          <p:cNvSpPr>
            <a:spLocks noGrp="1" noChangeArrowheads="1"/>
          </p:cNvSpPr>
          <p:nvPr>
            <p:ph type="body" idx="1"/>
          </p:nvPr>
        </p:nvSpPr>
        <p:spPr>
          <a:xfrm>
            <a:off x="457200" y="1295400"/>
            <a:ext cx="8229600" cy="3581400"/>
          </a:xfrm>
        </p:spPr>
        <p:txBody>
          <a:bodyPr/>
          <a:lstStyle/>
          <a:p>
            <a:pPr eaLnBrk="1" hangingPunct="1">
              <a:defRPr/>
            </a:pPr>
            <a:r>
              <a:rPr lang="en-GB" sz="2800" dirty="0" smtClean="0"/>
              <a:t>The </a:t>
            </a:r>
            <a:r>
              <a:rPr lang="en-US" sz="2800" dirty="0" smtClean="0"/>
              <a:t>KMIS </a:t>
            </a:r>
            <a:r>
              <a:rPr lang="en-GB" sz="2800" dirty="0" smtClean="0"/>
              <a:t>sample is a nationally representative sample.</a:t>
            </a:r>
          </a:p>
          <a:p>
            <a:pPr eaLnBrk="1" hangingPunct="1">
              <a:defRPr/>
            </a:pPr>
            <a:r>
              <a:rPr lang="en-US" sz="2800" dirty="0" smtClean="0"/>
              <a:t>It</a:t>
            </a:r>
            <a:r>
              <a:rPr lang="en-GB" sz="2800" dirty="0" smtClean="0"/>
              <a:t> </a:t>
            </a:r>
            <a:r>
              <a:rPr lang="en-US" sz="2800" dirty="0" smtClean="0"/>
              <a:t>was designed to provide estimates for the whole country, for urban and rural areas, and for the 5 malaria </a:t>
            </a:r>
            <a:r>
              <a:rPr lang="en-US" sz="2800" dirty="0" err="1" smtClean="0"/>
              <a:t>endemicity</a:t>
            </a:r>
            <a:r>
              <a:rPr lang="en-US" sz="2800" dirty="0" smtClean="0"/>
              <a:t> zones:</a:t>
            </a:r>
          </a:p>
          <a:p>
            <a:pPr lvl="1" eaLnBrk="1" hangingPunct="1">
              <a:defRPr/>
            </a:pPr>
            <a:r>
              <a:rPr lang="en-US" sz="2400" dirty="0" smtClean="0">
                <a:solidFill>
                  <a:schemeClr val="tx2">
                    <a:lumMod val="40000"/>
                    <a:lumOff val="60000"/>
                  </a:schemeClr>
                </a:solidFill>
              </a:rPr>
              <a:t>Highland epidemic</a:t>
            </a:r>
          </a:p>
          <a:p>
            <a:pPr lvl="1" eaLnBrk="1" hangingPunct="1">
              <a:defRPr/>
            </a:pPr>
            <a:r>
              <a:rPr lang="en-US" sz="2400" dirty="0" smtClean="0">
                <a:solidFill>
                  <a:schemeClr val="tx2">
                    <a:lumMod val="40000"/>
                    <a:lumOff val="60000"/>
                  </a:schemeClr>
                </a:solidFill>
              </a:rPr>
              <a:t>Lake endemic</a:t>
            </a:r>
          </a:p>
          <a:p>
            <a:pPr lvl="1" eaLnBrk="1" hangingPunct="1">
              <a:defRPr/>
            </a:pPr>
            <a:r>
              <a:rPr lang="en-US" sz="2400" dirty="0" smtClean="0">
                <a:solidFill>
                  <a:schemeClr val="tx2">
                    <a:lumMod val="40000"/>
                    <a:lumOff val="60000"/>
                  </a:schemeClr>
                </a:solidFill>
              </a:rPr>
              <a:t>Coast endemic</a:t>
            </a:r>
          </a:p>
          <a:p>
            <a:pPr lvl="1" eaLnBrk="1" hangingPunct="1">
              <a:defRPr/>
            </a:pPr>
            <a:r>
              <a:rPr lang="en-US" sz="2400" dirty="0" smtClean="0">
                <a:solidFill>
                  <a:schemeClr val="tx2">
                    <a:lumMod val="40000"/>
                    <a:lumOff val="60000"/>
                  </a:schemeClr>
                </a:solidFill>
              </a:rPr>
              <a:t>Seasonal risk/semi-arid</a:t>
            </a:r>
          </a:p>
          <a:p>
            <a:pPr lvl="1" eaLnBrk="1" hangingPunct="1">
              <a:defRPr/>
            </a:pPr>
            <a:r>
              <a:rPr lang="en-US" sz="2400" dirty="0" smtClean="0">
                <a:solidFill>
                  <a:schemeClr val="tx2">
                    <a:lumMod val="40000"/>
                    <a:lumOff val="60000"/>
                  </a:schemeClr>
                </a:solidFill>
              </a:rPr>
              <a:t>Low risk</a:t>
            </a:r>
          </a:p>
          <a:p>
            <a:pPr eaLnBrk="1" hangingPunct="1">
              <a:buFontTx/>
              <a:buNone/>
              <a:defRPr/>
            </a:pPr>
            <a:endParaRPr lang="en-US" sz="2800" i="1" dirty="0" smtClean="0"/>
          </a:p>
        </p:txBody>
      </p:sp>
      <p:sp>
        <p:nvSpPr>
          <p:cNvPr id="5124" name="Date Placeholder 3"/>
          <p:cNvSpPr>
            <a:spLocks noGrp="1"/>
          </p:cNvSpPr>
          <p:nvPr>
            <p:ph type="dt" sz="quarter" idx="10"/>
          </p:nvPr>
        </p:nvSpPr>
        <p:spPr>
          <a:noFill/>
        </p:spPr>
        <p:txBody>
          <a:bodyPr/>
          <a:lstStyle/>
          <a:p>
            <a:r>
              <a:rPr lang="en-US" smtClean="0">
                <a:latin typeface="Arial" pitchFamily="34" charset="0"/>
                <a:cs typeface="Arial" pitchFamily="34" charset="0"/>
              </a:rPr>
              <a:t>2010 MIS-Division of Malaria Control, KNBS, and ICF Macro </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p:cNvSpPr>
            <a:spLocks noGrp="1"/>
          </p:cNvSpPr>
          <p:nvPr>
            <p:ph type="title"/>
          </p:nvPr>
        </p:nvSpPr>
        <p:spPr>
          <a:xfrm>
            <a:off x="533400" y="152400"/>
            <a:ext cx="8229600" cy="1143000"/>
          </a:xfrm>
        </p:spPr>
        <p:txBody>
          <a:bodyPr/>
          <a:lstStyle/>
          <a:p>
            <a:r>
              <a:rPr lang="en-US" dirty="0" smtClean="0"/>
              <a:t>Malaria </a:t>
            </a:r>
            <a:r>
              <a:rPr lang="en-US" dirty="0" err="1" smtClean="0"/>
              <a:t>Endemicity</a:t>
            </a:r>
            <a:r>
              <a:rPr lang="en-US" dirty="0" smtClean="0"/>
              <a:t> Zones</a:t>
            </a:r>
          </a:p>
        </p:txBody>
      </p:sp>
      <p:sp>
        <p:nvSpPr>
          <p:cNvPr id="6148" name="Date Placeholder 3"/>
          <p:cNvSpPr>
            <a:spLocks noGrp="1"/>
          </p:cNvSpPr>
          <p:nvPr>
            <p:ph type="dt" sz="quarter" idx="10"/>
          </p:nvPr>
        </p:nvSpPr>
        <p:spPr>
          <a:noFill/>
        </p:spPr>
        <p:txBody>
          <a:bodyPr/>
          <a:lstStyle/>
          <a:p>
            <a:r>
              <a:rPr lang="en-US" smtClean="0">
                <a:latin typeface="Arial" pitchFamily="34" charset="0"/>
                <a:cs typeface="Arial" pitchFamily="34" charset="0"/>
              </a:rPr>
              <a:t>2010 MIS-Division of Malaria Control, KNBS, and ICF Macro </a:t>
            </a:r>
          </a:p>
        </p:txBody>
      </p:sp>
      <p:grpSp>
        <p:nvGrpSpPr>
          <p:cNvPr id="1028" name="Group 4"/>
          <p:cNvGrpSpPr>
            <a:grpSpLocks noChangeAspect="1"/>
          </p:cNvGrpSpPr>
          <p:nvPr/>
        </p:nvGrpSpPr>
        <p:grpSpPr bwMode="auto">
          <a:xfrm>
            <a:off x="2133600" y="990600"/>
            <a:ext cx="4557414" cy="5511095"/>
            <a:chOff x="2340" y="1507"/>
            <a:chExt cx="1080" cy="1306"/>
          </a:xfrm>
        </p:grpSpPr>
        <p:sp>
          <p:nvSpPr>
            <p:cNvPr id="1027" name="AutoShape 3"/>
            <p:cNvSpPr>
              <a:spLocks noChangeAspect="1" noChangeArrowheads="1" noTextEdit="1"/>
            </p:cNvSpPr>
            <p:nvPr/>
          </p:nvSpPr>
          <p:spPr bwMode="auto">
            <a:xfrm>
              <a:off x="2340" y="1507"/>
              <a:ext cx="1080" cy="1306"/>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029" name="Freeform 5"/>
            <p:cNvSpPr>
              <a:spLocks/>
            </p:cNvSpPr>
            <p:nvPr/>
          </p:nvSpPr>
          <p:spPr bwMode="auto">
            <a:xfrm>
              <a:off x="2358" y="1511"/>
              <a:ext cx="1058" cy="1098"/>
            </a:xfrm>
            <a:custGeom>
              <a:avLst/>
              <a:gdLst/>
              <a:ahLst/>
              <a:cxnLst>
                <a:cxn ang="0">
                  <a:pos x="416" y="96"/>
                </a:cxn>
                <a:cxn ang="0">
                  <a:pos x="688" y="206"/>
                </a:cxn>
                <a:cxn ang="0">
                  <a:pos x="908" y="102"/>
                </a:cxn>
                <a:cxn ang="0">
                  <a:pos x="936" y="124"/>
                </a:cxn>
                <a:cxn ang="0">
                  <a:pos x="962" y="148"/>
                </a:cxn>
                <a:cxn ang="0">
                  <a:pos x="1000" y="146"/>
                </a:cxn>
                <a:cxn ang="0">
                  <a:pos x="1034" y="140"/>
                </a:cxn>
                <a:cxn ang="0">
                  <a:pos x="1036" y="174"/>
                </a:cxn>
                <a:cxn ang="0">
                  <a:pos x="944" y="286"/>
                </a:cxn>
                <a:cxn ang="0">
                  <a:pos x="944" y="800"/>
                </a:cxn>
                <a:cxn ang="0">
                  <a:pos x="956" y="898"/>
                </a:cxn>
                <a:cxn ang="0">
                  <a:pos x="892" y="1004"/>
                </a:cxn>
                <a:cxn ang="0">
                  <a:pos x="872" y="1012"/>
                </a:cxn>
                <a:cxn ang="0">
                  <a:pos x="834" y="1032"/>
                </a:cxn>
                <a:cxn ang="0">
                  <a:pos x="676" y="1078"/>
                </a:cxn>
                <a:cxn ang="0">
                  <a:pos x="634" y="1080"/>
                </a:cxn>
                <a:cxn ang="0">
                  <a:pos x="590" y="1068"/>
                </a:cxn>
                <a:cxn ang="0">
                  <a:pos x="556" y="1034"/>
                </a:cxn>
                <a:cxn ang="0">
                  <a:pos x="492" y="1090"/>
                </a:cxn>
                <a:cxn ang="0">
                  <a:pos x="410" y="1036"/>
                </a:cxn>
                <a:cxn ang="0">
                  <a:pos x="318" y="986"/>
                </a:cxn>
                <a:cxn ang="0">
                  <a:pos x="264" y="954"/>
                </a:cxn>
                <a:cxn ang="0">
                  <a:pos x="340" y="846"/>
                </a:cxn>
                <a:cxn ang="0">
                  <a:pos x="396" y="870"/>
                </a:cxn>
                <a:cxn ang="0">
                  <a:pos x="426" y="892"/>
                </a:cxn>
                <a:cxn ang="0">
                  <a:pos x="454" y="900"/>
                </a:cxn>
                <a:cxn ang="0">
                  <a:pos x="454" y="878"/>
                </a:cxn>
                <a:cxn ang="0">
                  <a:pos x="500" y="886"/>
                </a:cxn>
                <a:cxn ang="0">
                  <a:pos x="508" y="858"/>
                </a:cxn>
                <a:cxn ang="0">
                  <a:pos x="486" y="830"/>
                </a:cxn>
                <a:cxn ang="0">
                  <a:pos x="510" y="818"/>
                </a:cxn>
                <a:cxn ang="0">
                  <a:pos x="514" y="788"/>
                </a:cxn>
                <a:cxn ang="0">
                  <a:pos x="488" y="788"/>
                </a:cxn>
                <a:cxn ang="0">
                  <a:pos x="456" y="790"/>
                </a:cxn>
                <a:cxn ang="0">
                  <a:pos x="448" y="778"/>
                </a:cxn>
                <a:cxn ang="0">
                  <a:pos x="458" y="742"/>
                </a:cxn>
                <a:cxn ang="0">
                  <a:pos x="424" y="666"/>
                </a:cxn>
                <a:cxn ang="0">
                  <a:pos x="452" y="638"/>
                </a:cxn>
                <a:cxn ang="0">
                  <a:pos x="392" y="576"/>
                </a:cxn>
                <a:cxn ang="0">
                  <a:pos x="326" y="574"/>
                </a:cxn>
                <a:cxn ang="0">
                  <a:pos x="298" y="620"/>
                </a:cxn>
                <a:cxn ang="0">
                  <a:pos x="298" y="644"/>
                </a:cxn>
                <a:cxn ang="0">
                  <a:pos x="258" y="628"/>
                </a:cxn>
                <a:cxn ang="0">
                  <a:pos x="218" y="652"/>
                </a:cxn>
                <a:cxn ang="0">
                  <a:pos x="200" y="616"/>
                </a:cxn>
                <a:cxn ang="0">
                  <a:pos x="202" y="578"/>
                </a:cxn>
                <a:cxn ang="0">
                  <a:pos x="186" y="548"/>
                </a:cxn>
                <a:cxn ang="0">
                  <a:pos x="162" y="524"/>
                </a:cxn>
                <a:cxn ang="0">
                  <a:pos x="220" y="502"/>
                </a:cxn>
                <a:cxn ang="0">
                  <a:pos x="222" y="442"/>
                </a:cxn>
                <a:cxn ang="0">
                  <a:pos x="184" y="404"/>
                </a:cxn>
                <a:cxn ang="0">
                  <a:pos x="150" y="326"/>
                </a:cxn>
                <a:cxn ang="0">
                  <a:pos x="122" y="338"/>
                </a:cxn>
                <a:cxn ang="0">
                  <a:pos x="106" y="312"/>
                </a:cxn>
                <a:cxn ang="0">
                  <a:pos x="86" y="288"/>
                </a:cxn>
                <a:cxn ang="0">
                  <a:pos x="70" y="254"/>
                </a:cxn>
                <a:cxn ang="0">
                  <a:pos x="56" y="224"/>
                </a:cxn>
                <a:cxn ang="0">
                  <a:pos x="62" y="190"/>
                </a:cxn>
                <a:cxn ang="0">
                  <a:pos x="40" y="174"/>
                </a:cxn>
                <a:cxn ang="0">
                  <a:pos x="26" y="160"/>
                </a:cxn>
                <a:cxn ang="0">
                  <a:pos x="18" y="146"/>
                </a:cxn>
                <a:cxn ang="0">
                  <a:pos x="6" y="114"/>
                </a:cxn>
                <a:cxn ang="0">
                  <a:pos x="34" y="76"/>
                </a:cxn>
              </a:cxnLst>
              <a:rect l="0" t="0" r="r" b="b"/>
              <a:pathLst>
                <a:path w="1058" h="1098">
                  <a:moveTo>
                    <a:pt x="190" y="8"/>
                  </a:moveTo>
                  <a:lnTo>
                    <a:pt x="186" y="18"/>
                  </a:lnTo>
                  <a:lnTo>
                    <a:pt x="198" y="16"/>
                  </a:lnTo>
                  <a:lnTo>
                    <a:pt x="202" y="16"/>
                  </a:lnTo>
                  <a:lnTo>
                    <a:pt x="206" y="18"/>
                  </a:lnTo>
                  <a:lnTo>
                    <a:pt x="206" y="20"/>
                  </a:lnTo>
                  <a:lnTo>
                    <a:pt x="202" y="34"/>
                  </a:lnTo>
                  <a:lnTo>
                    <a:pt x="214" y="56"/>
                  </a:lnTo>
                  <a:lnTo>
                    <a:pt x="228" y="58"/>
                  </a:lnTo>
                  <a:lnTo>
                    <a:pt x="230" y="52"/>
                  </a:lnTo>
                  <a:lnTo>
                    <a:pt x="232" y="50"/>
                  </a:lnTo>
                  <a:lnTo>
                    <a:pt x="234" y="50"/>
                  </a:lnTo>
                  <a:lnTo>
                    <a:pt x="238" y="50"/>
                  </a:lnTo>
                  <a:lnTo>
                    <a:pt x="238" y="50"/>
                  </a:lnTo>
                  <a:lnTo>
                    <a:pt x="238" y="56"/>
                  </a:lnTo>
                  <a:lnTo>
                    <a:pt x="248" y="56"/>
                  </a:lnTo>
                  <a:lnTo>
                    <a:pt x="258" y="56"/>
                  </a:lnTo>
                  <a:lnTo>
                    <a:pt x="260" y="56"/>
                  </a:lnTo>
                  <a:lnTo>
                    <a:pt x="260" y="56"/>
                  </a:lnTo>
                  <a:lnTo>
                    <a:pt x="262" y="56"/>
                  </a:lnTo>
                  <a:lnTo>
                    <a:pt x="260" y="56"/>
                  </a:lnTo>
                  <a:lnTo>
                    <a:pt x="260" y="62"/>
                  </a:lnTo>
                  <a:lnTo>
                    <a:pt x="262" y="62"/>
                  </a:lnTo>
                  <a:lnTo>
                    <a:pt x="262" y="62"/>
                  </a:lnTo>
                  <a:lnTo>
                    <a:pt x="262" y="64"/>
                  </a:lnTo>
                  <a:lnTo>
                    <a:pt x="262" y="64"/>
                  </a:lnTo>
                  <a:lnTo>
                    <a:pt x="260" y="66"/>
                  </a:lnTo>
                  <a:lnTo>
                    <a:pt x="262" y="68"/>
                  </a:lnTo>
                  <a:lnTo>
                    <a:pt x="264" y="70"/>
                  </a:lnTo>
                  <a:lnTo>
                    <a:pt x="270" y="74"/>
                  </a:lnTo>
                  <a:lnTo>
                    <a:pt x="274" y="78"/>
                  </a:lnTo>
                  <a:lnTo>
                    <a:pt x="282" y="78"/>
                  </a:lnTo>
                  <a:lnTo>
                    <a:pt x="290" y="78"/>
                  </a:lnTo>
                  <a:lnTo>
                    <a:pt x="298" y="80"/>
                  </a:lnTo>
                  <a:lnTo>
                    <a:pt x="298" y="80"/>
                  </a:lnTo>
                  <a:lnTo>
                    <a:pt x="300" y="78"/>
                  </a:lnTo>
                  <a:lnTo>
                    <a:pt x="300" y="78"/>
                  </a:lnTo>
                  <a:lnTo>
                    <a:pt x="304" y="80"/>
                  </a:lnTo>
                  <a:lnTo>
                    <a:pt x="304" y="80"/>
                  </a:lnTo>
                  <a:lnTo>
                    <a:pt x="326" y="80"/>
                  </a:lnTo>
                  <a:lnTo>
                    <a:pt x="334" y="80"/>
                  </a:lnTo>
                  <a:lnTo>
                    <a:pt x="354" y="80"/>
                  </a:lnTo>
                  <a:lnTo>
                    <a:pt x="356" y="82"/>
                  </a:lnTo>
                  <a:lnTo>
                    <a:pt x="364" y="82"/>
                  </a:lnTo>
                  <a:lnTo>
                    <a:pt x="386" y="82"/>
                  </a:lnTo>
                  <a:lnTo>
                    <a:pt x="398" y="86"/>
                  </a:lnTo>
                  <a:lnTo>
                    <a:pt x="400" y="88"/>
                  </a:lnTo>
                  <a:lnTo>
                    <a:pt x="402" y="88"/>
                  </a:lnTo>
                  <a:lnTo>
                    <a:pt x="406" y="90"/>
                  </a:lnTo>
                  <a:lnTo>
                    <a:pt x="410" y="94"/>
                  </a:lnTo>
                  <a:lnTo>
                    <a:pt x="412" y="94"/>
                  </a:lnTo>
                  <a:lnTo>
                    <a:pt x="414" y="94"/>
                  </a:lnTo>
                  <a:lnTo>
                    <a:pt x="414" y="96"/>
                  </a:lnTo>
                  <a:lnTo>
                    <a:pt x="416" y="96"/>
                  </a:lnTo>
                  <a:lnTo>
                    <a:pt x="416" y="102"/>
                  </a:lnTo>
                  <a:lnTo>
                    <a:pt x="418" y="102"/>
                  </a:lnTo>
                  <a:lnTo>
                    <a:pt x="418" y="102"/>
                  </a:lnTo>
                  <a:lnTo>
                    <a:pt x="438" y="114"/>
                  </a:lnTo>
                  <a:lnTo>
                    <a:pt x="468" y="132"/>
                  </a:lnTo>
                  <a:lnTo>
                    <a:pt x="474" y="136"/>
                  </a:lnTo>
                  <a:lnTo>
                    <a:pt x="478" y="140"/>
                  </a:lnTo>
                  <a:lnTo>
                    <a:pt x="496" y="152"/>
                  </a:lnTo>
                  <a:lnTo>
                    <a:pt x="534" y="176"/>
                  </a:lnTo>
                  <a:lnTo>
                    <a:pt x="534" y="176"/>
                  </a:lnTo>
                  <a:lnTo>
                    <a:pt x="536" y="176"/>
                  </a:lnTo>
                  <a:lnTo>
                    <a:pt x="540" y="180"/>
                  </a:lnTo>
                  <a:lnTo>
                    <a:pt x="542" y="186"/>
                  </a:lnTo>
                  <a:lnTo>
                    <a:pt x="550" y="188"/>
                  </a:lnTo>
                  <a:lnTo>
                    <a:pt x="552" y="192"/>
                  </a:lnTo>
                  <a:lnTo>
                    <a:pt x="558" y="190"/>
                  </a:lnTo>
                  <a:lnTo>
                    <a:pt x="578" y="192"/>
                  </a:lnTo>
                  <a:lnTo>
                    <a:pt x="594" y="194"/>
                  </a:lnTo>
                  <a:lnTo>
                    <a:pt x="596" y="192"/>
                  </a:lnTo>
                  <a:lnTo>
                    <a:pt x="602" y="190"/>
                  </a:lnTo>
                  <a:lnTo>
                    <a:pt x="604" y="190"/>
                  </a:lnTo>
                  <a:lnTo>
                    <a:pt x="604" y="188"/>
                  </a:lnTo>
                  <a:lnTo>
                    <a:pt x="606" y="186"/>
                  </a:lnTo>
                  <a:lnTo>
                    <a:pt x="610" y="188"/>
                  </a:lnTo>
                  <a:lnTo>
                    <a:pt x="610" y="192"/>
                  </a:lnTo>
                  <a:lnTo>
                    <a:pt x="614" y="192"/>
                  </a:lnTo>
                  <a:lnTo>
                    <a:pt x="616" y="192"/>
                  </a:lnTo>
                  <a:lnTo>
                    <a:pt x="618" y="192"/>
                  </a:lnTo>
                  <a:lnTo>
                    <a:pt x="622" y="194"/>
                  </a:lnTo>
                  <a:lnTo>
                    <a:pt x="626" y="194"/>
                  </a:lnTo>
                  <a:lnTo>
                    <a:pt x="626" y="192"/>
                  </a:lnTo>
                  <a:lnTo>
                    <a:pt x="626" y="190"/>
                  </a:lnTo>
                  <a:lnTo>
                    <a:pt x="632" y="198"/>
                  </a:lnTo>
                  <a:lnTo>
                    <a:pt x="644" y="200"/>
                  </a:lnTo>
                  <a:lnTo>
                    <a:pt x="658" y="204"/>
                  </a:lnTo>
                  <a:lnTo>
                    <a:pt x="664" y="204"/>
                  </a:lnTo>
                  <a:lnTo>
                    <a:pt x="664" y="202"/>
                  </a:lnTo>
                  <a:lnTo>
                    <a:pt x="668" y="204"/>
                  </a:lnTo>
                  <a:lnTo>
                    <a:pt x="668" y="204"/>
                  </a:lnTo>
                  <a:lnTo>
                    <a:pt x="668" y="204"/>
                  </a:lnTo>
                  <a:lnTo>
                    <a:pt x="670" y="204"/>
                  </a:lnTo>
                  <a:lnTo>
                    <a:pt x="672" y="204"/>
                  </a:lnTo>
                  <a:lnTo>
                    <a:pt x="672" y="204"/>
                  </a:lnTo>
                  <a:lnTo>
                    <a:pt x="672" y="204"/>
                  </a:lnTo>
                  <a:lnTo>
                    <a:pt x="674" y="202"/>
                  </a:lnTo>
                  <a:lnTo>
                    <a:pt x="674" y="202"/>
                  </a:lnTo>
                  <a:lnTo>
                    <a:pt x="676" y="202"/>
                  </a:lnTo>
                  <a:lnTo>
                    <a:pt x="676" y="202"/>
                  </a:lnTo>
                  <a:lnTo>
                    <a:pt x="678" y="202"/>
                  </a:lnTo>
                  <a:lnTo>
                    <a:pt x="680" y="202"/>
                  </a:lnTo>
                  <a:lnTo>
                    <a:pt x="680" y="202"/>
                  </a:lnTo>
                  <a:lnTo>
                    <a:pt x="680" y="202"/>
                  </a:lnTo>
                  <a:lnTo>
                    <a:pt x="686" y="204"/>
                  </a:lnTo>
                  <a:lnTo>
                    <a:pt x="688" y="206"/>
                  </a:lnTo>
                  <a:lnTo>
                    <a:pt x="696" y="210"/>
                  </a:lnTo>
                  <a:lnTo>
                    <a:pt x="700" y="210"/>
                  </a:lnTo>
                  <a:lnTo>
                    <a:pt x="702" y="210"/>
                  </a:lnTo>
                  <a:lnTo>
                    <a:pt x="708" y="210"/>
                  </a:lnTo>
                  <a:lnTo>
                    <a:pt x="708" y="210"/>
                  </a:lnTo>
                  <a:lnTo>
                    <a:pt x="712" y="206"/>
                  </a:lnTo>
                  <a:lnTo>
                    <a:pt x="712" y="206"/>
                  </a:lnTo>
                  <a:lnTo>
                    <a:pt x="714" y="206"/>
                  </a:lnTo>
                  <a:lnTo>
                    <a:pt x="714" y="206"/>
                  </a:lnTo>
                  <a:lnTo>
                    <a:pt x="714" y="206"/>
                  </a:lnTo>
                  <a:lnTo>
                    <a:pt x="714" y="208"/>
                  </a:lnTo>
                  <a:lnTo>
                    <a:pt x="714" y="208"/>
                  </a:lnTo>
                  <a:lnTo>
                    <a:pt x="714" y="210"/>
                  </a:lnTo>
                  <a:lnTo>
                    <a:pt x="718" y="210"/>
                  </a:lnTo>
                  <a:lnTo>
                    <a:pt x="726" y="212"/>
                  </a:lnTo>
                  <a:lnTo>
                    <a:pt x="730" y="212"/>
                  </a:lnTo>
                  <a:lnTo>
                    <a:pt x="732" y="212"/>
                  </a:lnTo>
                  <a:lnTo>
                    <a:pt x="734" y="212"/>
                  </a:lnTo>
                  <a:lnTo>
                    <a:pt x="736" y="212"/>
                  </a:lnTo>
                  <a:lnTo>
                    <a:pt x="736" y="214"/>
                  </a:lnTo>
                  <a:lnTo>
                    <a:pt x="736" y="214"/>
                  </a:lnTo>
                  <a:lnTo>
                    <a:pt x="736" y="214"/>
                  </a:lnTo>
                  <a:lnTo>
                    <a:pt x="736" y="216"/>
                  </a:lnTo>
                  <a:lnTo>
                    <a:pt x="736" y="218"/>
                  </a:lnTo>
                  <a:lnTo>
                    <a:pt x="738" y="218"/>
                  </a:lnTo>
                  <a:lnTo>
                    <a:pt x="738" y="220"/>
                  </a:lnTo>
                  <a:lnTo>
                    <a:pt x="744" y="218"/>
                  </a:lnTo>
                  <a:lnTo>
                    <a:pt x="748" y="206"/>
                  </a:lnTo>
                  <a:lnTo>
                    <a:pt x="774" y="182"/>
                  </a:lnTo>
                  <a:lnTo>
                    <a:pt x="784" y="156"/>
                  </a:lnTo>
                  <a:lnTo>
                    <a:pt x="802" y="150"/>
                  </a:lnTo>
                  <a:lnTo>
                    <a:pt x="802" y="148"/>
                  </a:lnTo>
                  <a:lnTo>
                    <a:pt x="804" y="148"/>
                  </a:lnTo>
                  <a:lnTo>
                    <a:pt x="814" y="142"/>
                  </a:lnTo>
                  <a:lnTo>
                    <a:pt x="820" y="140"/>
                  </a:lnTo>
                  <a:lnTo>
                    <a:pt x="826" y="136"/>
                  </a:lnTo>
                  <a:lnTo>
                    <a:pt x="828" y="134"/>
                  </a:lnTo>
                  <a:lnTo>
                    <a:pt x="830" y="134"/>
                  </a:lnTo>
                  <a:lnTo>
                    <a:pt x="842" y="130"/>
                  </a:lnTo>
                  <a:lnTo>
                    <a:pt x="854" y="126"/>
                  </a:lnTo>
                  <a:lnTo>
                    <a:pt x="856" y="124"/>
                  </a:lnTo>
                  <a:lnTo>
                    <a:pt x="864" y="120"/>
                  </a:lnTo>
                  <a:lnTo>
                    <a:pt x="870" y="118"/>
                  </a:lnTo>
                  <a:lnTo>
                    <a:pt x="874" y="116"/>
                  </a:lnTo>
                  <a:lnTo>
                    <a:pt x="882" y="112"/>
                  </a:lnTo>
                  <a:lnTo>
                    <a:pt x="892" y="108"/>
                  </a:lnTo>
                  <a:lnTo>
                    <a:pt x="896" y="108"/>
                  </a:lnTo>
                  <a:lnTo>
                    <a:pt x="898" y="106"/>
                  </a:lnTo>
                  <a:lnTo>
                    <a:pt x="902" y="106"/>
                  </a:lnTo>
                  <a:lnTo>
                    <a:pt x="904" y="104"/>
                  </a:lnTo>
                  <a:lnTo>
                    <a:pt x="908" y="102"/>
                  </a:lnTo>
                  <a:lnTo>
                    <a:pt x="908" y="102"/>
                  </a:lnTo>
                  <a:lnTo>
                    <a:pt x="908" y="102"/>
                  </a:lnTo>
                  <a:lnTo>
                    <a:pt x="908" y="102"/>
                  </a:lnTo>
                  <a:lnTo>
                    <a:pt x="908" y="102"/>
                  </a:lnTo>
                  <a:lnTo>
                    <a:pt x="910" y="104"/>
                  </a:lnTo>
                  <a:lnTo>
                    <a:pt x="910" y="104"/>
                  </a:lnTo>
                  <a:lnTo>
                    <a:pt x="910" y="104"/>
                  </a:lnTo>
                  <a:lnTo>
                    <a:pt x="910" y="104"/>
                  </a:lnTo>
                  <a:lnTo>
                    <a:pt x="912" y="106"/>
                  </a:lnTo>
                  <a:lnTo>
                    <a:pt x="912" y="106"/>
                  </a:lnTo>
                  <a:lnTo>
                    <a:pt x="912" y="106"/>
                  </a:lnTo>
                  <a:lnTo>
                    <a:pt x="912" y="106"/>
                  </a:lnTo>
                  <a:lnTo>
                    <a:pt x="914" y="106"/>
                  </a:lnTo>
                  <a:lnTo>
                    <a:pt x="914" y="106"/>
                  </a:lnTo>
                  <a:lnTo>
                    <a:pt x="914" y="108"/>
                  </a:lnTo>
                  <a:lnTo>
                    <a:pt x="916" y="108"/>
                  </a:lnTo>
                  <a:lnTo>
                    <a:pt x="916" y="108"/>
                  </a:lnTo>
                  <a:lnTo>
                    <a:pt x="916" y="108"/>
                  </a:lnTo>
                  <a:lnTo>
                    <a:pt x="916" y="108"/>
                  </a:lnTo>
                  <a:lnTo>
                    <a:pt x="918" y="110"/>
                  </a:lnTo>
                  <a:lnTo>
                    <a:pt x="918" y="110"/>
                  </a:lnTo>
                  <a:lnTo>
                    <a:pt x="918" y="110"/>
                  </a:lnTo>
                  <a:lnTo>
                    <a:pt x="920" y="110"/>
                  </a:lnTo>
                  <a:lnTo>
                    <a:pt x="920" y="110"/>
                  </a:lnTo>
                  <a:lnTo>
                    <a:pt x="920" y="110"/>
                  </a:lnTo>
                  <a:lnTo>
                    <a:pt x="920" y="112"/>
                  </a:lnTo>
                  <a:lnTo>
                    <a:pt x="920" y="112"/>
                  </a:lnTo>
                  <a:lnTo>
                    <a:pt x="922" y="112"/>
                  </a:lnTo>
                  <a:lnTo>
                    <a:pt x="922" y="114"/>
                  </a:lnTo>
                  <a:lnTo>
                    <a:pt x="922" y="114"/>
                  </a:lnTo>
                  <a:lnTo>
                    <a:pt x="922" y="114"/>
                  </a:lnTo>
                  <a:lnTo>
                    <a:pt x="922" y="116"/>
                  </a:lnTo>
                  <a:lnTo>
                    <a:pt x="922" y="116"/>
                  </a:lnTo>
                  <a:lnTo>
                    <a:pt x="922" y="116"/>
                  </a:lnTo>
                  <a:lnTo>
                    <a:pt x="922" y="118"/>
                  </a:lnTo>
                  <a:lnTo>
                    <a:pt x="924" y="118"/>
                  </a:lnTo>
                  <a:lnTo>
                    <a:pt x="924" y="118"/>
                  </a:lnTo>
                  <a:lnTo>
                    <a:pt x="924" y="120"/>
                  </a:lnTo>
                  <a:lnTo>
                    <a:pt x="924" y="120"/>
                  </a:lnTo>
                  <a:lnTo>
                    <a:pt x="924" y="120"/>
                  </a:lnTo>
                  <a:lnTo>
                    <a:pt x="926" y="120"/>
                  </a:lnTo>
                  <a:lnTo>
                    <a:pt x="926" y="120"/>
                  </a:lnTo>
                  <a:lnTo>
                    <a:pt x="926" y="120"/>
                  </a:lnTo>
                  <a:lnTo>
                    <a:pt x="928" y="120"/>
                  </a:lnTo>
                  <a:lnTo>
                    <a:pt x="928" y="122"/>
                  </a:lnTo>
                  <a:lnTo>
                    <a:pt x="930" y="122"/>
                  </a:lnTo>
                  <a:lnTo>
                    <a:pt x="930" y="122"/>
                  </a:lnTo>
                  <a:lnTo>
                    <a:pt x="932" y="122"/>
                  </a:lnTo>
                  <a:lnTo>
                    <a:pt x="932" y="122"/>
                  </a:lnTo>
                  <a:lnTo>
                    <a:pt x="932" y="122"/>
                  </a:lnTo>
                  <a:lnTo>
                    <a:pt x="934" y="122"/>
                  </a:lnTo>
                  <a:lnTo>
                    <a:pt x="934" y="122"/>
                  </a:lnTo>
                  <a:lnTo>
                    <a:pt x="934" y="124"/>
                  </a:lnTo>
                  <a:lnTo>
                    <a:pt x="934" y="124"/>
                  </a:lnTo>
                  <a:lnTo>
                    <a:pt x="936" y="124"/>
                  </a:lnTo>
                  <a:lnTo>
                    <a:pt x="936" y="124"/>
                  </a:lnTo>
                  <a:lnTo>
                    <a:pt x="936" y="124"/>
                  </a:lnTo>
                  <a:lnTo>
                    <a:pt x="936" y="124"/>
                  </a:lnTo>
                  <a:lnTo>
                    <a:pt x="938" y="124"/>
                  </a:lnTo>
                  <a:lnTo>
                    <a:pt x="938" y="126"/>
                  </a:lnTo>
                  <a:lnTo>
                    <a:pt x="938" y="126"/>
                  </a:lnTo>
                  <a:lnTo>
                    <a:pt x="938" y="126"/>
                  </a:lnTo>
                  <a:lnTo>
                    <a:pt x="938" y="126"/>
                  </a:lnTo>
                  <a:lnTo>
                    <a:pt x="938" y="128"/>
                  </a:lnTo>
                  <a:lnTo>
                    <a:pt x="940" y="128"/>
                  </a:lnTo>
                  <a:lnTo>
                    <a:pt x="940" y="128"/>
                  </a:lnTo>
                  <a:lnTo>
                    <a:pt x="940" y="128"/>
                  </a:lnTo>
                  <a:lnTo>
                    <a:pt x="940" y="128"/>
                  </a:lnTo>
                  <a:lnTo>
                    <a:pt x="942" y="130"/>
                  </a:lnTo>
                  <a:lnTo>
                    <a:pt x="942" y="130"/>
                  </a:lnTo>
                  <a:lnTo>
                    <a:pt x="942" y="130"/>
                  </a:lnTo>
                  <a:lnTo>
                    <a:pt x="942" y="130"/>
                  </a:lnTo>
                  <a:lnTo>
                    <a:pt x="942" y="132"/>
                  </a:lnTo>
                  <a:lnTo>
                    <a:pt x="944" y="132"/>
                  </a:lnTo>
                  <a:lnTo>
                    <a:pt x="944" y="132"/>
                  </a:lnTo>
                  <a:lnTo>
                    <a:pt x="944" y="134"/>
                  </a:lnTo>
                  <a:lnTo>
                    <a:pt x="944" y="134"/>
                  </a:lnTo>
                  <a:lnTo>
                    <a:pt x="944" y="134"/>
                  </a:lnTo>
                  <a:lnTo>
                    <a:pt x="944" y="134"/>
                  </a:lnTo>
                  <a:lnTo>
                    <a:pt x="944" y="136"/>
                  </a:lnTo>
                  <a:lnTo>
                    <a:pt x="946" y="136"/>
                  </a:lnTo>
                  <a:lnTo>
                    <a:pt x="946" y="136"/>
                  </a:lnTo>
                  <a:lnTo>
                    <a:pt x="946" y="138"/>
                  </a:lnTo>
                  <a:lnTo>
                    <a:pt x="946" y="138"/>
                  </a:lnTo>
                  <a:lnTo>
                    <a:pt x="948" y="138"/>
                  </a:lnTo>
                  <a:lnTo>
                    <a:pt x="948" y="138"/>
                  </a:lnTo>
                  <a:lnTo>
                    <a:pt x="948" y="140"/>
                  </a:lnTo>
                  <a:lnTo>
                    <a:pt x="948" y="140"/>
                  </a:lnTo>
                  <a:lnTo>
                    <a:pt x="948" y="140"/>
                  </a:lnTo>
                  <a:lnTo>
                    <a:pt x="950" y="140"/>
                  </a:lnTo>
                  <a:lnTo>
                    <a:pt x="950" y="140"/>
                  </a:lnTo>
                  <a:lnTo>
                    <a:pt x="950" y="142"/>
                  </a:lnTo>
                  <a:lnTo>
                    <a:pt x="950" y="142"/>
                  </a:lnTo>
                  <a:lnTo>
                    <a:pt x="952" y="142"/>
                  </a:lnTo>
                  <a:lnTo>
                    <a:pt x="952" y="142"/>
                  </a:lnTo>
                  <a:lnTo>
                    <a:pt x="952" y="144"/>
                  </a:lnTo>
                  <a:lnTo>
                    <a:pt x="952" y="144"/>
                  </a:lnTo>
                  <a:lnTo>
                    <a:pt x="954" y="144"/>
                  </a:lnTo>
                  <a:lnTo>
                    <a:pt x="954" y="144"/>
                  </a:lnTo>
                  <a:lnTo>
                    <a:pt x="954" y="144"/>
                  </a:lnTo>
                  <a:lnTo>
                    <a:pt x="954" y="146"/>
                  </a:lnTo>
                  <a:lnTo>
                    <a:pt x="954" y="146"/>
                  </a:lnTo>
                  <a:lnTo>
                    <a:pt x="956" y="146"/>
                  </a:lnTo>
                  <a:lnTo>
                    <a:pt x="956" y="146"/>
                  </a:lnTo>
                  <a:lnTo>
                    <a:pt x="956" y="146"/>
                  </a:lnTo>
                  <a:lnTo>
                    <a:pt x="958" y="146"/>
                  </a:lnTo>
                  <a:lnTo>
                    <a:pt x="958" y="146"/>
                  </a:lnTo>
                  <a:lnTo>
                    <a:pt x="958" y="148"/>
                  </a:lnTo>
                  <a:lnTo>
                    <a:pt x="960" y="148"/>
                  </a:lnTo>
                  <a:lnTo>
                    <a:pt x="960" y="148"/>
                  </a:lnTo>
                  <a:lnTo>
                    <a:pt x="962" y="148"/>
                  </a:lnTo>
                  <a:lnTo>
                    <a:pt x="962" y="148"/>
                  </a:lnTo>
                  <a:lnTo>
                    <a:pt x="962" y="148"/>
                  </a:lnTo>
                  <a:lnTo>
                    <a:pt x="964" y="148"/>
                  </a:lnTo>
                  <a:lnTo>
                    <a:pt x="964" y="146"/>
                  </a:lnTo>
                  <a:lnTo>
                    <a:pt x="964" y="146"/>
                  </a:lnTo>
                  <a:lnTo>
                    <a:pt x="966" y="146"/>
                  </a:lnTo>
                  <a:lnTo>
                    <a:pt x="966" y="146"/>
                  </a:lnTo>
                  <a:lnTo>
                    <a:pt x="966" y="146"/>
                  </a:lnTo>
                  <a:lnTo>
                    <a:pt x="968" y="146"/>
                  </a:lnTo>
                  <a:lnTo>
                    <a:pt x="968" y="146"/>
                  </a:lnTo>
                  <a:lnTo>
                    <a:pt x="970" y="146"/>
                  </a:lnTo>
                  <a:lnTo>
                    <a:pt x="970" y="146"/>
                  </a:lnTo>
                  <a:lnTo>
                    <a:pt x="970" y="148"/>
                  </a:lnTo>
                  <a:lnTo>
                    <a:pt x="972" y="148"/>
                  </a:lnTo>
                  <a:lnTo>
                    <a:pt x="972" y="148"/>
                  </a:lnTo>
                  <a:lnTo>
                    <a:pt x="972" y="148"/>
                  </a:lnTo>
                  <a:lnTo>
                    <a:pt x="974" y="148"/>
                  </a:lnTo>
                  <a:lnTo>
                    <a:pt x="974" y="148"/>
                  </a:lnTo>
                  <a:lnTo>
                    <a:pt x="974" y="148"/>
                  </a:lnTo>
                  <a:lnTo>
                    <a:pt x="976" y="146"/>
                  </a:lnTo>
                  <a:lnTo>
                    <a:pt x="976" y="146"/>
                  </a:lnTo>
                  <a:lnTo>
                    <a:pt x="978" y="146"/>
                  </a:lnTo>
                  <a:lnTo>
                    <a:pt x="978" y="146"/>
                  </a:lnTo>
                  <a:lnTo>
                    <a:pt x="980" y="148"/>
                  </a:lnTo>
                  <a:lnTo>
                    <a:pt x="980" y="146"/>
                  </a:lnTo>
                  <a:lnTo>
                    <a:pt x="980" y="146"/>
                  </a:lnTo>
                  <a:lnTo>
                    <a:pt x="982" y="146"/>
                  </a:lnTo>
                  <a:lnTo>
                    <a:pt x="982" y="146"/>
                  </a:lnTo>
                  <a:lnTo>
                    <a:pt x="982" y="146"/>
                  </a:lnTo>
                  <a:lnTo>
                    <a:pt x="984" y="146"/>
                  </a:lnTo>
                  <a:lnTo>
                    <a:pt x="984" y="146"/>
                  </a:lnTo>
                  <a:lnTo>
                    <a:pt x="984" y="146"/>
                  </a:lnTo>
                  <a:lnTo>
                    <a:pt x="986" y="146"/>
                  </a:lnTo>
                  <a:lnTo>
                    <a:pt x="986" y="146"/>
                  </a:lnTo>
                  <a:lnTo>
                    <a:pt x="986" y="146"/>
                  </a:lnTo>
                  <a:lnTo>
                    <a:pt x="988" y="146"/>
                  </a:lnTo>
                  <a:lnTo>
                    <a:pt x="988" y="146"/>
                  </a:lnTo>
                  <a:lnTo>
                    <a:pt x="988" y="146"/>
                  </a:lnTo>
                  <a:lnTo>
                    <a:pt x="988" y="146"/>
                  </a:lnTo>
                  <a:lnTo>
                    <a:pt x="990" y="146"/>
                  </a:lnTo>
                  <a:lnTo>
                    <a:pt x="990" y="146"/>
                  </a:lnTo>
                  <a:lnTo>
                    <a:pt x="990" y="146"/>
                  </a:lnTo>
                  <a:lnTo>
                    <a:pt x="992" y="146"/>
                  </a:lnTo>
                  <a:lnTo>
                    <a:pt x="992" y="146"/>
                  </a:lnTo>
                  <a:lnTo>
                    <a:pt x="994" y="146"/>
                  </a:lnTo>
                  <a:lnTo>
                    <a:pt x="994" y="146"/>
                  </a:lnTo>
                  <a:lnTo>
                    <a:pt x="994" y="146"/>
                  </a:lnTo>
                  <a:lnTo>
                    <a:pt x="996" y="146"/>
                  </a:lnTo>
                  <a:lnTo>
                    <a:pt x="996" y="146"/>
                  </a:lnTo>
                  <a:lnTo>
                    <a:pt x="996" y="146"/>
                  </a:lnTo>
                  <a:lnTo>
                    <a:pt x="998" y="146"/>
                  </a:lnTo>
                  <a:lnTo>
                    <a:pt x="998" y="146"/>
                  </a:lnTo>
                  <a:lnTo>
                    <a:pt x="1000" y="146"/>
                  </a:lnTo>
                  <a:lnTo>
                    <a:pt x="1000" y="146"/>
                  </a:lnTo>
                  <a:lnTo>
                    <a:pt x="1000" y="146"/>
                  </a:lnTo>
                  <a:lnTo>
                    <a:pt x="1000" y="146"/>
                  </a:lnTo>
                  <a:lnTo>
                    <a:pt x="1002" y="144"/>
                  </a:lnTo>
                  <a:lnTo>
                    <a:pt x="1002" y="144"/>
                  </a:lnTo>
                  <a:lnTo>
                    <a:pt x="1002" y="144"/>
                  </a:lnTo>
                  <a:lnTo>
                    <a:pt x="1004" y="144"/>
                  </a:lnTo>
                  <a:lnTo>
                    <a:pt x="1004" y="144"/>
                  </a:lnTo>
                  <a:lnTo>
                    <a:pt x="1004" y="144"/>
                  </a:lnTo>
                  <a:lnTo>
                    <a:pt x="1006" y="144"/>
                  </a:lnTo>
                  <a:lnTo>
                    <a:pt x="1006" y="144"/>
                  </a:lnTo>
                  <a:lnTo>
                    <a:pt x="1006" y="144"/>
                  </a:lnTo>
                  <a:lnTo>
                    <a:pt x="1008" y="144"/>
                  </a:lnTo>
                  <a:lnTo>
                    <a:pt x="1008" y="142"/>
                  </a:lnTo>
                  <a:lnTo>
                    <a:pt x="1008" y="142"/>
                  </a:lnTo>
                  <a:lnTo>
                    <a:pt x="1010" y="142"/>
                  </a:lnTo>
                  <a:lnTo>
                    <a:pt x="1010" y="142"/>
                  </a:lnTo>
                  <a:lnTo>
                    <a:pt x="1010" y="144"/>
                  </a:lnTo>
                  <a:lnTo>
                    <a:pt x="1012" y="144"/>
                  </a:lnTo>
                  <a:lnTo>
                    <a:pt x="1012" y="144"/>
                  </a:lnTo>
                  <a:lnTo>
                    <a:pt x="1012" y="144"/>
                  </a:lnTo>
                  <a:lnTo>
                    <a:pt x="1014" y="142"/>
                  </a:lnTo>
                  <a:lnTo>
                    <a:pt x="1014" y="142"/>
                  </a:lnTo>
                  <a:lnTo>
                    <a:pt x="1014" y="142"/>
                  </a:lnTo>
                  <a:lnTo>
                    <a:pt x="1016" y="142"/>
                  </a:lnTo>
                  <a:lnTo>
                    <a:pt x="1016" y="142"/>
                  </a:lnTo>
                  <a:lnTo>
                    <a:pt x="1016" y="142"/>
                  </a:lnTo>
                  <a:lnTo>
                    <a:pt x="1018" y="142"/>
                  </a:lnTo>
                  <a:lnTo>
                    <a:pt x="1018" y="142"/>
                  </a:lnTo>
                  <a:lnTo>
                    <a:pt x="1018" y="140"/>
                  </a:lnTo>
                  <a:lnTo>
                    <a:pt x="1020" y="142"/>
                  </a:lnTo>
                  <a:lnTo>
                    <a:pt x="1020" y="142"/>
                  </a:lnTo>
                  <a:lnTo>
                    <a:pt x="1022" y="142"/>
                  </a:lnTo>
                  <a:lnTo>
                    <a:pt x="1022" y="142"/>
                  </a:lnTo>
                  <a:lnTo>
                    <a:pt x="1022" y="142"/>
                  </a:lnTo>
                  <a:lnTo>
                    <a:pt x="1022" y="142"/>
                  </a:lnTo>
                  <a:lnTo>
                    <a:pt x="1024" y="142"/>
                  </a:lnTo>
                  <a:lnTo>
                    <a:pt x="1024" y="144"/>
                  </a:lnTo>
                  <a:lnTo>
                    <a:pt x="1026" y="144"/>
                  </a:lnTo>
                  <a:lnTo>
                    <a:pt x="1026" y="144"/>
                  </a:lnTo>
                  <a:lnTo>
                    <a:pt x="1026" y="142"/>
                  </a:lnTo>
                  <a:lnTo>
                    <a:pt x="1028" y="142"/>
                  </a:lnTo>
                  <a:lnTo>
                    <a:pt x="1028" y="142"/>
                  </a:lnTo>
                  <a:lnTo>
                    <a:pt x="1028" y="142"/>
                  </a:lnTo>
                  <a:lnTo>
                    <a:pt x="1028" y="142"/>
                  </a:lnTo>
                  <a:lnTo>
                    <a:pt x="1030" y="142"/>
                  </a:lnTo>
                  <a:lnTo>
                    <a:pt x="1030" y="140"/>
                  </a:lnTo>
                  <a:lnTo>
                    <a:pt x="1030" y="140"/>
                  </a:lnTo>
                  <a:lnTo>
                    <a:pt x="1032" y="140"/>
                  </a:lnTo>
                  <a:lnTo>
                    <a:pt x="1032" y="140"/>
                  </a:lnTo>
                  <a:lnTo>
                    <a:pt x="1032" y="140"/>
                  </a:lnTo>
                  <a:lnTo>
                    <a:pt x="1032" y="140"/>
                  </a:lnTo>
                  <a:lnTo>
                    <a:pt x="1034" y="140"/>
                  </a:lnTo>
                  <a:lnTo>
                    <a:pt x="1034" y="140"/>
                  </a:lnTo>
                  <a:lnTo>
                    <a:pt x="1034" y="140"/>
                  </a:lnTo>
                  <a:lnTo>
                    <a:pt x="1036" y="140"/>
                  </a:lnTo>
                  <a:lnTo>
                    <a:pt x="1036" y="140"/>
                  </a:lnTo>
                  <a:lnTo>
                    <a:pt x="1036" y="142"/>
                  </a:lnTo>
                  <a:lnTo>
                    <a:pt x="1036" y="142"/>
                  </a:lnTo>
                  <a:lnTo>
                    <a:pt x="1038" y="142"/>
                  </a:lnTo>
                  <a:lnTo>
                    <a:pt x="1038" y="142"/>
                  </a:lnTo>
                  <a:lnTo>
                    <a:pt x="1038" y="142"/>
                  </a:lnTo>
                  <a:lnTo>
                    <a:pt x="1040" y="142"/>
                  </a:lnTo>
                  <a:lnTo>
                    <a:pt x="1040" y="142"/>
                  </a:lnTo>
                  <a:lnTo>
                    <a:pt x="1040" y="142"/>
                  </a:lnTo>
                  <a:lnTo>
                    <a:pt x="1042" y="142"/>
                  </a:lnTo>
                  <a:lnTo>
                    <a:pt x="1042" y="144"/>
                  </a:lnTo>
                  <a:lnTo>
                    <a:pt x="1042" y="144"/>
                  </a:lnTo>
                  <a:lnTo>
                    <a:pt x="1042" y="144"/>
                  </a:lnTo>
                  <a:lnTo>
                    <a:pt x="1042" y="144"/>
                  </a:lnTo>
                  <a:lnTo>
                    <a:pt x="1044" y="144"/>
                  </a:lnTo>
                  <a:lnTo>
                    <a:pt x="1044" y="146"/>
                  </a:lnTo>
                  <a:lnTo>
                    <a:pt x="1044" y="146"/>
                  </a:lnTo>
                  <a:lnTo>
                    <a:pt x="1046" y="146"/>
                  </a:lnTo>
                  <a:lnTo>
                    <a:pt x="1046" y="146"/>
                  </a:lnTo>
                  <a:lnTo>
                    <a:pt x="1046" y="146"/>
                  </a:lnTo>
                  <a:lnTo>
                    <a:pt x="1048" y="146"/>
                  </a:lnTo>
                  <a:lnTo>
                    <a:pt x="1048" y="146"/>
                  </a:lnTo>
                  <a:lnTo>
                    <a:pt x="1050" y="146"/>
                  </a:lnTo>
                  <a:lnTo>
                    <a:pt x="1050" y="146"/>
                  </a:lnTo>
                  <a:lnTo>
                    <a:pt x="1050" y="146"/>
                  </a:lnTo>
                  <a:lnTo>
                    <a:pt x="1050" y="146"/>
                  </a:lnTo>
                  <a:lnTo>
                    <a:pt x="1052" y="146"/>
                  </a:lnTo>
                  <a:lnTo>
                    <a:pt x="1052" y="146"/>
                  </a:lnTo>
                  <a:lnTo>
                    <a:pt x="1052" y="144"/>
                  </a:lnTo>
                  <a:lnTo>
                    <a:pt x="1054" y="144"/>
                  </a:lnTo>
                  <a:lnTo>
                    <a:pt x="1054" y="144"/>
                  </a:lnTo>
                  <a:lnTo>
                    <a:pt x="1054" y="144"/>
                  </a:lnTo>
                  <a:lnTo>
                    <a:pt x="1056" y="144"/>
                  </a:lnTo>
                  <a:lnTo>
                    <a:pt x="1056" y="144"/>
                  </a:lnTo>
                  <a:lnTo>
                    <a:pt x="1056" y="144"/>
                  </a:lnTo>
                  <a:lnTo>
                    <a:pt x="1056" y="142"/>
                  </a:lnTo>
                  <a:lnTo>
                    <a:pt x="1058" y="142"/>
                  </a:lnTo>
                  <a:lnTo>
                    <a:pt x="1058" y="144"/>
                  </a:lnTo>
                  <a:lnTo>
                    <a:pt x="1056" y="146"/>
                  </a:lnTo>
                  <a:lnTo>
                    <a:pt x="1054" y="148"/>
                  </a:lnTo>
                  <a:lnTo>
                    <a:pt x="1054" y="148"/>
                  </a:lnTo>
                  <a:lnTo>
                    <a:pt x="1052" y="150"/>
                  </a:lnTo>
                  <a:lnTo>
                    <a:pt x="1050" y="152"/>
                  </a:lnTo>
                  <a:lnTo>
                    <a:pt x="1050" y="154"/>
                  </a:lnTo>
                  <a:lnTo>
                    <a:pt x="1048" y="156"/>
                  </a:lnTo>
                  <a:lnTo>
                    <a:pt x="1046" y="158"/>
                  </a:lnTo>
                  <a:lnTo>
                    <a:pt x="1044" y="160"/>
                  </a:lnTo>
                  <a:lnTo>
                    <a:pt x="1042" y="162"/>
                  </a:lnTo>
                  <a:lnTo>
                    <a:pt x="1042" y="166"/>
                  </a:lnTo>
                  <a:lnTo>
                    <a:pt x="1040" y="168"/>
                  </a:lnTo>
                  <a:lnTo>
                    <a:pt x="1038" y="170"/>
                  </a:lnTo>
                  <a:lnTo>
                    <a:pt x="1038" y="172"/>
                  </a:lnTo>
                  <a:lnTo>
                    <a:pt x="1036" y="174"/>
                  </a:lnTo>
                  <a:lnTo>
                    <a:pt x="1034" y="176"/>
                  </a:lnTo>
                  <a:lnTo>
                    <a:pt x="1032" y="178"/>
                  </a:lnTo>
                  <a:lnTo>
                    <a:pt x="1030" y="180"/>
                  </a:lnTo>
                  <a:lnTo>
                    <a:pt x="1030" y="182"/>
                  </a:lnTo>
                  <a:lnTo>
                    <a:pt x="1028" y="186"/>
                  </a:lnTo>
                  <a:lnTo>
                    <a:pt x="1026" y="188"/>
                  </a:lnTo>
                  <a:lnTo>
                    <a:pt x="1024" y="190"/>
                  </a:lnTo>
                  <a:lnTo>
                    <a:pt x="1022" y="192"/>
                  </a:lnTo>
                  <a:lnTo>
                    <a:pt x="1022" y="194"/>
                  </a:lnTo>
                  <a:lnTo>
                    <a:pt x="1020" y="196"/>
                  </a:lnTo>
                  <a:lnTo>
                    <a:pt x="1018" y="198"/>
                  </a:lnTo>
                  <a:lnTo>
                    <a:pt x="1016" y="200"/>
                  </a:lnTo>
                  <a:lnTo>
                    <a:pt x="1014" y="202"/>
                  </a:lnTo>
                  <a:lnTo>
                    <a:pt x="1014" y="204"/>
                  </a:lnTo>
                  <a:lnTo>
                    <a:pt x="1012" y="206"/>
                  </a:lnTo>
                  <a:lnTo>
                    <a:pt x="1012" y="208"/>
                  </a:lnTo>
                  <a:lnTo>
                    <a:pt x="1010" y="210"/>
                  </a:lnTo>
                  <a:lnTo>
                    <a:pt x="1008" y="212"/>
                  </a:lnTo>
                  <a:lnTo>
                    <a:pt x="1008" y="214"/>
                  </a:lnTo>
                  <a:lnTo>
                    <a:pt x="1006" y="216"/>
                  </a:lnTo>
                  <a:lnTo>
                    <a:pt x="1004" y="218"/>
                  </a:lnTo>
                  <a:lnTo>
                    <a:pt x="1004" y="220"/>
                  </a:lnTo>
                  <a:lnTo>
                    <a:pt x="1002" y="220"/>
                  </a:lnTo>
                  <a:lnTo>
                    <a:pt x="1002" y="222"/>
                  </a:lnTo>
                  <a:lnTo>
                    <a:pt x="1000" y="224"/>
                  </a:lnTo>
                  <a:lnTo>
                    <a:pt x="998" y="226"/>
                  </a:lnTo>
                  <a:lnTo>
                    <a:pt x="996" y="230"/>
                  </a:lnTo>
                  <a:lnTo>
                    <a:pt x="994" y="232"/>
                  </a:lnTo>
                  <a:lnTo>
                    <a:pt x="994" y="234"/>
                  </a:lnTo>
                  <a:lnTo>
                    <a:pt x="992" y="236"/>
                  </a:lnTo>
                  <a:lnTo>
                    <a:pt x="990" y="238"/>
                  </a:lnTo>
                  <a:lnTo>
                    <a:pt x="988" y="240"/>
                  </a:lnTo>
                  <a:lnTo>
                    <a:pt x="988" y="242"/>
                  </a:lnTo>
                  <a:lnTo>
                    <a:pt x="986" y="244"/>
                  </a:lnTo>
                  <a:lnTo>
                    <a:pt x="984" y="246"/>
                  </a:lnTo>
                  <a:lnTo>
                    <a:pt x="982" y="250"/>
                  </a:lnTo>
                  <a:lnTo>
                    <a:pt x="982" y="250"/>
                  </a:lnTo>
                  <a:lnTo>
                    <a:pt x="980" y="252"/>
                  </a:lnTo>
                  <a:lnTo>
                    <a:pt x="976" y="256"/>
                  </a:lnTo>
                  <a:lnTo>
                    <a:pt x="974" y="258"/>
                  </a:lnTo>
                  <a:lnTo>
                    <a:pt x="972" y="260"/>
                  </a:lnTo>
                  <a:lnTo>
                    <a:pt x="970" y="262"/>
                  </a:lnTo>
                  <a:lnTo>
                    <a:pt x="968" y="264"/>
                  </a:lnTo>
                  <a:lnTo>
                    <a:pt x="966" y="266"/>
                  </a:lnTo>
                  <a:lnTo>
                    <a:pt x="964" y="268"/>
                  </a:lnTo>
                  <a:lnTo>
                    <a:pt x="962" y="270"/>
                  </a:lnTo>
                  <a:lnTo>
                    <a:pt x="958" y="272"/>
                  </a:lnTo>
                  <a:lnTo>
                    <a:pt x="958" y="272"/>
                  </a:lnTo>
                  <a:lnTo>
                    <a:pt x="956" y="274"/>
                  </a:lnTo>
                  <a:lnTo>
                    <a:pt x="954" y="276"/>
                  </a:lnTo>
                  <a:lnTo>
                    <a:pt x="952" y="280"/>
                  </a:lnTo>
                  <a:lnTo>
                    <a:pt x="950" y="282"/>
                  </a:lnTo>
                  <a:lnTo>
                    <a:pt x="948" y="284"/>
                  </a:lnTo>
                  <a:lnTo>
                    <a:pt x="944" y="286"/>
                  </a:lnTo>
                  <a:lnTo>
                    <a:pt x="942" y="288"/>
                  </a:lnTo>
                  <a:lnTo>
                    <a:pt x="940" y="290"/>
                  </a:lnTo>
                  <a:lnTo>
                    <a:pt x="940" y="290"/>
                  </a:lnTo>
                  <a:lnTo>
                    <a:pt x="938" y="292"/>
                  </a:lnTo>
                  <a:lnTo>
                    <a:pt x="936" y="294"/>
                  </a:lnTo>
                  <a:lnTo>
                    <a:pt x="936" y="294"/>
                  </a:lnTo>
                  <a:lnTo>
                    <a:pt x="934" y="296"/>
                  </a:lnTo>
                  <a:lnTo>
                    <a:pt x="934" y="300"/>
                  </a:lnTo>
                  <a:lnTo>
                    <a:pt x="934" y="312"/>
                  </a:lnTo>
                  <a:lnTo>
                    <a:pt x="934" y="332"/>
                  </a:lnTo>
                  <a:lnTo>
                    <a:pt x="934" y="340"/>
                  </a:lnTo>
                  <a:lnTo>
                    <a:pt x="934" y="352"/>
                  </a:lnTo>
                  <a:lnTo>
                    <a:pt x="934" y="362"/>
                  </a:lnTo>
                  <a:lnTo>
                    <a:pt x="934" y="364"/>
                  </a:lnTo>
                  <a:lnTo>
                    <a:pt x="934" y="374"/>
                  </a:lnTo>
                  <a:lnTo>
                    <a:pt x="934" y="384"/>
                  </a:lnTo>
                  <a:lnTo>
                    <a:pt x="934" y="396"/>
                  </a:lnTo>
                  <a:lnTo>
                    <a:pt x="934" y="406"/>
                  </a:lnTo>
                  <a:lnTo>
                    <a:pt x="934" y="418"/>
                  </a:lnTo>
                  <a:lnTo>
                    <a:pt x="934" y="430"/>
                  </a:lnTo>
                  <a:lnTo>
                    <a:pt x="934" y="440"/>
                  </a:lnTo>
                  <a:lnTo>
                    <a:pt x="934" y="448"/>
                  </a:lnTo>
                  <a:lnTo>
                    <a:pt x="934" y="452"/>
                  </a:lnTo>
                  <a:lnTo>
                    <a:pt x="934" y="462"/>
                  </a:lnTo>
                  <a:lnTo>
                    <a:pt x="934" y="474"/>
                  </a:lnTo>
                  <a:lnTo>
                    <a:pt x="934" y="484"/>
                  </a:lnTo>
                  <a:lnTo>
                    <a:pt x="934" y="496"/>
                  </a:lnTo>
                  <a:lnTo>
                    <a:pt x="934" y="498"/>
                  </a:lnTo>
                  <a:lnTo>
                    <a:pt x="934" y="506"/>
                  </a:lnTo>
                  <a:lnTo>
                    <a:pt x="934" y="518"/>
                  </a:lnTo>
                  <a:lnTo>
                    <a:pt x="934" y="528"/>
                  </a:lnTo>
                  <a:lnTo>
                    <a:pt x="934" y="532"/>
                  </a:lnTo>
                  <a:lnTo>
                    <a:pt x="934" y="536"/>
                  </a:lnTo>
                  <a:lnTo>
                    <a:pt x="934" y="538"/>
                  </a:lnTo>
                  <a:lnTo>
                    <a:pt x="934" y="540"/>
                  </a:lnTo>
                  <a:lnTo>
                    <a:pt x="934" y="542"/>
                  </a:lnTo>
                  <a:lnTo>
                    <a:pt x="934" y="552"/>
                  </a:lnTo>
                  <a:lnTo>
                    <a:pt x="934" y="562"/>
                  </a:lnTo>
                  <a:lnTo>
                    <a:pt x="934" y="584"/>
                  </a:lnTo>
                  <a:lnTo>
                    <a:pt x="934" y="608"/>
                  </a:lnTo>
                  <a:lnTo>
                    <a:pt x="934" y="612"/>
                  </a:lnTo>
                  <a:lnTo>
                    <a:pt x="934" y="620"/>
                  </a:lnTo>
                  <a:lnTo>
                    <a:pt x="934" y="630"/>
                  </a:lnTo>
                  <a:lnTo>
                    <a:pt x="934" y="652"/>
                  </a:lnTo>
                  <a:lnTo>
                    <a:pt x="934" y="674"/>
                  </a:lnTo>
                  <a:lnTo>
                    <a:pt x="936" y="782"/>
                  </a:lnTo>
                  <a:lnTo>
                    <a:pt x="936" y="790"/>
                  </a:lnTo>
                  <a:lnTo>
                    <a:pt x="936" y="790"/>
                  </a:lnTo>
                  <a:lnTo>
                    <a:pt x="938" y="792"/>
                  </a:lnTo>
                  <a:lnTo>
                    <a:pt x="938" y="794"/>
                  </a:lnTo>
                  <a:lnTo>
                    <a:pt x="940" y="794"/>
                  </a:lnTo>
                  <a:lnTo>
                    <a:pt x="942" y="796"/>
                  </a:lnTo>
                  <a:lnTo>
                    <a:pt x="942" y="798"/>
                  </a:lnTo>
                  <a:lnTo>
                    <a:pt x="944" y="800"/>
                  </a:lnTo>
                  <a:lnTo>
                    <a:pt x="946" y="802"/>
                  </a:lnTo>
                  <a:lnTo>
                    <a:pt x="948" y="804"/>
                  </a:lnTo>
                  <a:lnTo>
                    <a:pt x="948" y="806"/>
                  </a:lnTo>
                  <a:lnTo>
                    <a:pt x="950" y="808"/>
                  </a:lnTo>
                  <a:lnTo>
                    <a:pt x="950" y="808"/>
                  </a:lnTo>
                  <a:lnTo>
                    <a:pt x="952" y="810"/>
                  </a:lnTo>
                  <a:lnTo>
                    <a:pt x="952" y="812"/>
                  </a:lnTo>
                  <a:lnTo>
                    <a:pt x="954" y="812"/>
                  </a:lnTo>
                  <a:lnTo>
                    <a:pt x="956" y="814"/>
                  </a:lnTo>
                  <a:lnTo>
                    <a:pt x="958" y="816"/>
                  </a:lnTo>
                  <a:lnTo>
                    <a:pt x="958" y="818"/>
                  </a:lnTo>
                  <a:lnTo>
                    <a:pt x="960" y="820"/>
                  </a:lnTo>
                  <a:lnTo>
                    <a:pt x="962" y="822"/>
                  </a:lnTo>
                  <a:lnTo>
                    <a:pt x="962" y="824"/>
                  </a:lnTo>
                  <a:lnTo>
                    <a:pt x="964" y="826"/>
                  </a:lnTo>
                  <a:lnTo>
                    <a:pt x="964" y="826"/>
                  </a:lnTo>
                  <a:lnTo>
                    <a:pt x="966" y="828"/>
                  </a:lnTo>
                  <a:lnTo>
                    <a:pt x="966" y="828"/>
                  </a:lnTo>
                  <a:lnTo>
                    <a:pt x="968" y="830"/>
                  </a:lnTo>
                  <a:lnTo>
                    <a:pt x="970" y="832"/>
                  </a:lnTo>
                  <a:lnTo>
                    <a:pt x="970" y="834"/>
                  </a:lnTo>
                  <a:lnTo>
                    <a:pt x="972" y="836"/>
                  </a:lnTo>
                  <a:lnTo>
                    <a:pt x="974" y="838"/>
                  </a:lnTo>
                  <a:lnTo>
                    <a:pt x="974" y="840"/>
                  </a:lnTo>
                  <a:lnTo>
                    <a:pt x="976" y="842"/>
                  </a:lnTo>
                  <a:lnTo>
                    <a:pt x="978" y="844"/>
                  </a:lnTo>
                  <a:lnTo>
                    <a:pt x="980" y="846"/>
                  </a:lnTo>
                  <a:lnTo>
                    <a:pt x="980" y="848"/>
                  </a:lnTo>
                  <a:lnTo>
                    <a:pt x="982" y="850"/>
                  </a:lnTo>
                  <a:lnTo>
                    <a:pt x="984" y="850"/>
                  </a:lnTo>
                  <a:lnTo>
                    <a:pt x="984" y="852"/>
                  </a:lnTo>
                  <a:lnTo>
                    <a:pt x="986" y="854"/>
                  </a:lnTo>
                  <a:lnTo>
                    <a:pt x="986" y="854"/>
                  </a:lnTo>
                  <a:lnTo>
                    <a:pt x="988" y="856"/>
                  </a:lnTo>
                  <a:lnTo>
                    <a:pt x="988" y="858"/>
                  </a:lnTo>
                  <a:lnTo>
                    <a:pt x="990" y="860"/>
                  </a:lnTo>
                  <a:lnTo>
                    <a:pt x="992" y="862"/>
                  </a:lnTo>
                  <a:lnTo>
                    <a:pt x="992" y="864"/>
                  </a:lnTo>
                  <a:lnTo>
                    <a:pt x="994" y="866"/>
                  </a:lnTo>
                  <a:lnTo>
                    <a:pt x="996" y="868"/>
                  </a:lnTo>
                  <a:lnTo>
                    <a:pt x="996" y="868"/>
                  </a:lnTo>
                  <a:lnTo>
                    <a:pt x="998" y="870"/>
                  </a:lnTo>
                  <a:lnTo>
                    <a:pt x="1000" y="872"/>
                  </a:lnTo>
                  <a:lnTo>
                    <a:pt x="1002" y="874"/>
                  </a:lnTo>
                  <a:lnTo>
                    <a:pt x="1002" y="876"/>
                  </a:lnTo>
                  <a:lnTo>
                    <a:pt x="1004" y="878"/>
                  </a:lnTo>
                  <a:lnTo>
                    <a:pt x="1006" y="880"/>
                  </a:lnTo>
                  <a:lnTo>
                    <a:pt x="1006" y="882"/>
                  </a:lnTo>
                  <a:lnTo>
                    <a:pt x="1008" y="884"/>
                  </a:lnTo>
                  <a:lnTo>
                    <a:pt x="1010" y="884"/>
                  </a:lnTo>
                  <a:lnTo>
                    <a:pt x="1012" y="888"/>
                  </a:lnTo>
                  <a:lnTo>
                    <a:pt x="1012" y="894"/>
                  </a:lnTo>
                  <a:lnTo>
                    <a:pt x="956" y="898"/>
                  </a:lnTo>
                  <a:lnTo>
                    <a:pt x="956" y="898"/>
                  </a:lnTo>
                  <a:lnTo>
                    <a:pt x="956" y="898"/>
                  </a:lnTo>
                  <a:lnTo>
                    <a:pt x="956" y="898"/>
                  </a:lnTo>
                  <a:lnTo>
                    <a:pt x="954" y="898"/>
                  </a:lnTo>
                  <a:lnTo>
                    <a:pt x="954" y="898"/>
                  </a:lnTo>
                  <a:lnTo>
                    <a:pt x="952" y="898"/>
                  </a:lnTo>
                  <a:lnTo>
                    <a:pt x="922" y="902"/>
                  </a:lnTo>
                  <a:lnTo>
                    <a:pt x="898" y="914"/>
                  </a:lnTo>
                  <a:lnTo>
                    <a:pt x="852" y="934"/>
                  </a:lnTo>
                  <a:lnTo>
                    <a:pt x="832" y="944"/>
                  </a:lnTo>
                  <a:lnTo>
                    <a:pt x="832" y="944"/>
                  </a:lnTo>
                  <a:lnTo>
                    <a:pt x="828" y="946"/>
                  </a:lnTo>
                  <a:lnTo>
                    <a:pt x="830" y="948"/>
                  </a:lnTo>
                  <a:lnTo>
                    <a:pt x="830" y="952"/>
                  </a:lnTo>
                  <a:lnTo>
                    <a:pt x="830" y="954"/>
                  </a:lnTo>
                  <a:lnTo>
                    <a:pt x="830" y="960"/>
                  </a:lnTo>
                  <a:lnTo>
                    <a:pt x="832" y="960"/>
                  </a:lnTo>
                  <a:lnTo>
                    <a:pt x="832" y="962"/>
                  </a:lnTo>
                  <a:lnTo>
                    <a:pt x="832" y="964"/>
                  </a:lnTo>
                  <a:lnTo>
                    <a:pt x="832" y="966"/>
                  </a:lnTo>
                  <a:lnTo>
                    <a:pt x="834" y="968"/>
                  </a:lnTo>
                  <a:lnTo>
                    <a:pt x="834" y="970"/>
                  </a:lnTo>
                  <a:lnTo>
                    <a:pt x="834" y="970"/>
                  </a:lnTo>
                  <a:lnTo>
                    <a:pt x="834" y="972"/>
                  </a:lnTo>
                  <a:lnTo>
                    <a:pt x="834" y="974"/>
                  </a:lnTo>
                  <a:lnTo>
                    <a:pt x="834" y="982"/>
                  </a:lnTo>
                  <a:lnTo>
                    <a:pt x="834" y="986"/>
                  </a:lnTo>
                  <a:lnTo>
                    <a:pt x="834" y="986"/>
                  </a:lnTo>
                  <a:lnTo>
                    <a:pt x="834" y="988"/>
                  </a:lnTo>
                  <a:lnTo>
                    <a:pt x="834" y="990"/>
                  </a:lnTo>
                  <a:lnTo>
                    <a:pt x="834" y="992"/>
                  </a:lnTo>
                  <a:lnTo>
                    <a:pt x="834" y="992"/>
                  </a:lnTo>
                  <a:lnTo>
                    <a:pt x="834" y="996"/>
                  </a:lnTo>
                  <a:lnTo>
                    <a:pt x="834" y="996"/>
                  </a:lnTo>
                  <a:lnTo>
                    <a:pt x="836" y="996"/>
                  </a:lnTo>
                  <a:lnTo>
                    <a:pt x="842" y="996"/>
                  </a:lnTo>
                  <a:lnTo>
                    <a:pt x="846" y="996"/>
                  </a:lnTo>
                  <a:lnTo>
                    <a:pt x="848" y="996"/>
                  </a:lnTo>
                  <a:lnTo>
                    <a:pt x="850" y="996"/>
                  </a:lnTo>
                  <a:lnTo>
                    <a:pt x="852" y="996"/>
                  </a:lnTo>
                  <a:lnTo>
                    <a:pt x="854" y="996"/>
                  </a:lnTo>
                  <a:lnTo>
                    <a:pt x="862" y="996"/>
                  </a:lnTo>
                  <a:lnTo>
                    <a:pt x="864" y="998"/>
                  </a:lnTo>
                  <a:lnTo>
                    <a:pt x="866" y="998"/>
                  </a:lnTo>
                  <a:lnTo>
                    <a:pt x="868" y="998"/>
                  </a:lnTo>
                  <a:lnTo>
                    <a:pt x="870" y="998"/>
                  </a:lnTo>
                  <a:lnTo>
                    <a:pt x="872" y="1000"/>
                  </a:lnTo>
                  <a:lnTo>
                    <a:pt x="874" y="1000"/>
                  </a:lnTo>
                  <a:lnTo>
                    <a:pt x="878" y="1002"/>
                  </a:lnTo>
                  <a:lnTo>
                    <a:pt x="882" y="1004"/>
                  </a:lnTo>
                  <a:lnTo>
                    <a:pt x="884" y="1004"/>
                  </a:lnTo>
                  <a:lnTo>
                    <a:pt x="886" y="1004"/>
                  </a:lnTo>
                  <a:lnTo>
                    <a:pt x="888" y="1004"/>
                  </a:lnTo>
                  <a:lnTo>
                    <a:pt x="890" y="1006"/>
                  </a:lnTo>
                  <a:lnTo>
                    <a:pt x="892" y="1004"/>
                  </a:lnTo>
                  <a:lnTo>
                    <a:pt x="894" y="1004"/>
                  </a:lnTo>
                  <a:lnTo>
                    <a:pt x="896" y="1004"/>
                  </a:lnTo>
                  <a:lnTo>
                    <a:pt x="896" y="1006"/>
                  </a:lnTo>
                  <a:lnTo>
                    <a:pt x="896" y="1006"/>
                  </a:lnTo>
                  <a:lnTo>
                    <a:pt x="896" y="1006"/>
                  </a:lnTo>
                  <a:lnTo>
                    <a:pt x="894" y="1006"/>
                  </a:lnTo>
                  <a:lnTo>
                    <a:pt x="894" y="1008"/>
                  </a:lnTo>
                  <a:lnTo>
                    <a:pt x="892" y="1008"/>
                  </a:lnTo>
                  <a:lnTo>
                    <a:pt x="890" y="1010"/>
                  </a:lnTo>
                  <a:lnTo>
                    <a:pt x="890" y="1010"/>
                  </a:lnTo>
                  <a:lnTo>
                    <a:pt x="890" y="1012"/>
                  </a:lnTo>
                  <a:lnTo>
                    <a:pt x="890" y="1012"/>
                  </a:lnTo>
                  <a:lnTo>
                    <a:pt x="890" y="1012"/>
                  </a:lnTo>
                  <a:lnTo>
                    <a:pt x="890" y="1012"/>
                  </a:lnTo>
                  <a:lnTo>
                    <a:pt x="890" y="1012"/>
                  </a:lnTo>
                  <a:lnTo>
                    <a:pt x="888" y="1012"/>
                  </a:lnTo>
                  <a:lnTo>
                    <a:pt x="888" y="1014"/>
                  </a:lnTo>
                  <a:lnTo>
                    <a:pt x="888" y="1014"/>
                  </a:lnTo>
                  <a:lnTo>
                    <a:pt x="888" y="1014"/>
                  </a:lnTo>
                  <a:lnTo>
                    <a:pt x="888" y="1014"/>
                  </a:lnTo>
                  <a:lnTo>
                    <a:pt x="888" y="1014"/>
                  </a:lnTo>
                  <a:lnTo>
                    <a:pt x="886" y="1014"/>
                  </a:lnTo>
                  <a:lnTo>
                    <a:pt x="886" y="1014"/>
                  </a:lnTo>
                  <a:lnTo>
                    <a:pt x="886" y="1016"/>
                  </a:lnTo>
                  <a:lnTo>
                    <a:pt x="886" y="1016"/>
                  </a:lnTo>
                  <a:lnTo>
                    <a:pt x="886" y="1016"/>
                  </a:lnTo>
                  <a:lnTo>
                    <a:pt x="884" y="1016"/>
                  </a:lnTo>
                  <a:lnTo>
                    <a:pt x="884" y="1016"/>
                  </a:lnTo>
                  <a:lnTo>
                    <a:pt x="882" y="1016"/>
                  </a:lnTo>
                  <a:lnTo>
                    <a:pt x="882" y="1016"/>
                  </a:lnTo>
                  <a:lnTo>
                    <a:pt x="882" y="1016"/>
                  </a:lnTo>
                  <a:lnTo>
                    <a:pt x="882" y="1016"/>
                  </a:lnTo>
                  <a:lnTo>
                    <a:pt x="882" y="1016"/>
                  </a:lnTo>
                  <a:lnTo>
                    <a:pt x="880" y="1016"/>
                  </a:lnTo>
                  <a:lnTo>
                    <a:pt x="880" y="1016"/>
                  </a:lnTo>
                  <a:lnTo>
                    <a:pt x="880" y="1014"/>
                  </a:lnTo>
                  <a:lnTo>
                    <a:pt x="880" y="1014"/>
                  </a:lnTo>
                  <a:lnTo>
                    <a:pt x="878" y="1014"/>
                  </a:lnTo>
                  <a:lnTo>
                    <a:pt x="878" y="1014"/>
                  </a:lnTo>
                  <a:lnTo>
                    <a:pt x="878" y="1014"/>
                  </a:lnTo>
                  <a:lnTo>
                    <a:pt x="876" y="1014"/>
                  </a:lnTo>
                  <a:lnTo>
                    <a:pt x="876" y="1014"/>
                  </a:lnTo>
                  <a:lnTo>
                    <a:pt x="876" y="1012"/>
                  </a:lnTo>
                  <a:lnTo>
                    <a:pt x="876" y="1012"/>
                  </a:lnTo>
                  <a:lnTo>
                    <a:pt x="874" y="1012"/>
                  </a:lnTo>
                  <a:lnTo>
                    <a:pt x="874" y="1012"/>
                  </a:lnTo>
                  <a:lnTo>
                    <a:pt x="872" y="1012"/>
                  </a:lnTo>
                  <a:lnTo>
                    <a:pt x="872" y="1012"/>
                  </a:lnTo>
                  <a:lnTo>
                    <a:pt x="872" y="1012"/>
                  </a:lnTo>
                  <a:lnTo>
                    <a:pt x="872" y="1012"/>
                  </a:lnTo>
                  <a:lnTo>
                    <a:pt x="872" y="1010"/>
                  </a:lnTo>
                  <a:lnTo>
                    <a:pt x="870" y="1010"/>
                  </a:lnTo>
                  <a:lnTo>
                    <a:pt x="870" y="1012"/>
                  </a:lnTo>
                  <a:lnTo>
                    <a:pt x="872" y="1012"/>
                  </a:lnTo>
                  <a:lnTo>
                    <a:pt x="872" y="1012"/>
                  </a:lnTo>
                  <a:lnTo>
                    <a:pt x="870" y="1012"/>
                  </a:lnTo>
                  <a:lnTo>
                    <a:pt x="868" y="1012"/>
                  </a:lnTo>
                  <a:lnTo>
                    <a:pt x="868" y="1012"/>
                  </a:lnTo>
                  <a:lnTo>
                    <a:pt x="868" y="1012"/>
                  </a:lnTo>
                  <a:lnTo>
                    <a:pt x="866" y="1012"/>
                  </a:lnTo>
                  <a:lnTo>
                    <a:pt x="866" y="1014"/>
                  </a:lnTo>
                  <a:lnTo>
                    <a:pt x="866" y="1014"/>
                  </a:lnTo>
                  <a:lnTo>
                    <a:pt x="864" y="1014"/>
                  </a:lnTo>
                  <a:lnTo>
                    <a:pt x="864" y="1014"/>
                  </a:lnTo>
                  <a:lnTo>
                    <a:pt x="864" y="1014"/>
                  </a:lnTo>
                  <a:lnTo>
                    <a:pt x="864" y="1014"/>
                  </a:lnTo>
                  <a:lnTo>
                    <a:pt x="864" y="1014"/>
                  </a:lnTo>
                  <a:lnTo>
                    <a:pt x="862" y="1014"/>
                  </a:lnTo>
                  <a:lnTo>
                    <a:pt x="862" y="1014"/>
                  </a:lnTo>
                  <a:lnTo>
                    <a:pt x="862" y="1014"/>
                  </a:lnTo>
                  <a:lnTo>
                    <a:pt x="862" y="1014"/>
                  </a:lnTo>
                  <a:lnTo>
                    <a:pt x="862" y="1014"/>
                  </a:lnTo>
                  <a:lnTo>
                    <a:pt x="860" y="1014"/>
                  </a:lnTo>
                  <a:lnTo>
                    <a:pt x="858" y="1016"/>
                  </a:lnTo>
                  <a:lnTo>
                    <a:pt x="858" y="1016"/>
                  </a:lnTo>
                  <a:lnTo>
                    <a:pt x="858" y="1016"/>
                  </a:lnTo>
                  <a:lnTo>
                    <a:pt x="856" y="1016"/>
                  </a:lnTo>
                  <a:lnTo>
                    <a:pt x="856" y="1016"/>
                  </a:lnTo>
                  <a:lnTo>
                    <a:pt x="854" y="1018"/>
                  </a:lnTo>
                  <a:lnTo>
                    <a:pt x="852" y="1018"/>
                  </a:lnTo>
                  <a:lnTo>
                    <a:pt x="850" y="1020"/>
                  </a:lnTo>
                  <a:lnTo>
                    <a:pt x="848" y="1020"/>
                  </a:lnTo>
                  <a:lnTo>
                    <a:pt x="848" y="1020"/>
                  </a:lnTo>
                  <a:lnTo>
                    <a:pt x="848" y="1020"/>
                  </a:lnTo>
                  <a:lnTo>
                    <a:pt x="846" y="1022"/>
                  </a:lnTo>
                  <a:lnTo>
                    <a:pt x="846" y="1022"/>
                  </a:lnTo>
                  <a:lnTo>
                    <a:pt x="846" y="1022"/>
                  </a:lnTo>
                  <a:lnTo>
                    <a:pt x="844" y="1022"/>
                  </a:lnTo>
                  <a:lnTo>
                    <a:pt x="844" y="1022"/>
                  </a:lnTo>
                  <a:lnTo>
                    <a:pt x="844" y="1022"/>
                  </a:lnTo>
                  <a:lnTo>
                    <a:pt x="844" y="1024"/>
                  </a:lnTo>
                  <a:lnTo>
                    <a:pt x="842" y="1024"/>
                  </a:lnTo>
                  <a:lnTo>
                    <a:pt x="842" y="1024"/>
                  </a:lnTo>
                  <a:lnTo>
                    <a:pt x="840" y="1026"/>
                  </a:lnTo>
                  <a:lnTo>
                    <a:pt x="840" y="1026"/>
                  </a:lnTo>
                  <a:lnTo>
                    <a:pt x="840" y="1026"/>
                  </a:lnTo>
                  <a:lnTo>
                    <a:pt x="838" y="1028"/>
                  </a:lnTo>
                  <a:lnTo>
                    <a:pt x="838" y="1028"/>
                  </a:lnTo>
                  <a:lnTo>
                    <a:pt x="838" y="1028"/>
                  </a:lnTo>
                  <a:lnTo>
                    <a:pt x="838" y="1028"/>
                  </a:lnTo>
                  <a:lnTo>
                    <a:pt x="838" y="1028"/>
                  </a:lnTo>
                  <a:lnTo>
                    <a:pt x="838" y="1028"/>
                  </a:lnTo>
                  <a:lnTo>
                    <a:pt x="838" y="1028"/>
                  </a:lnTo>
                  <a:lnTo>
                    <a:pt x="836" y="1030"/>
                  </a:lnTo>
                  <a:lnTo>
                    <a:pt x="836" y="1030"/>
                  </a:lnTo>
                  <a:lnTo>
                    <a:pt x="836" y="1030"/>
                  </a:lnTo>
                  <a:lnTo>
                    <a:pt x="834" y="1032"/>
                  </a:lnTo>
                  <a:lnTo>
                    <a:pt x="834" y="1032"/>
                  </a:lnTo>
                  <a:lnTo>
                    <a:pt x="834" y="1032"/>
                  </a:lnTo>
                  <a:lnTo>
                    <a:pt x="834" y="1032"/>
                  </a:lnTo>
                  <a:lnTo>
                    <a:pt x="834" y="1034"/>
                  </a:lnTo>
                  <a:lnTo>
                    <a:pt x="832" y="1034"/>
                  </a:lnTo>
                  <a:lnTo>
                    <a:pt x="832" y="1034"/>
                  </a:lnTo>
                  <a:lnTo>
                    <a:pt x="832" y="1036"/>
                  </a:lnTo>
                  <a:lnTo>
                    <a:pt x="830" y="1036"/>
                  </a:lnTo>
                  <a:lnTo>
                    <a:pt x="830" y="1038"/>
                  </a:lnTo>
                  <a:lnTo>
                    <a:pt x="830" y="1038"/>
                  </a:lnTo>
                  <a:lnTo>
                    <a:pt x="830" y="1038"/>
                  </a:lnTo>
                  <a:lnTo>
                    <a:pt x="800" y="998"/>
                  </a:lnTo>
                  <a:lnTo>
                    <a:pt x="788" y="982"/>
                  </a:lnTo>
                  <a:lnTo>
                    <a:pt x="700" y="1082"/>
                  </a:lnTo>
                  <a:lnTo>
                    <a:pt x="698" y="1082"/>
                  </a:lnTo>
                  <a:lnTo>
                    <a:pt x="698" y="1082"/>
                  </a:lnTo>
                  <a:lnTo>
                    <a:pt x="698" y="1082"/>
                  </a:lnTo>
                  <a:lnTo>
                    <a:pt x="698" y="1082"/>
                  </a:lnTo>
                  <a:lnTo>
                    <a:pt x="696" y="1082"/>
                  </a:lnTo>
                  <a:lnTo>
                    <a:pt x="696" y="1082"/>
                  </a:lnTo>
                  <a:lnTo>
                    <a:pt x="696" y="1082"/>
                  </a:lnTo>
                  <a:lnTo>
                    <a:pt x="694" y="1082"/>
                  </a:lnTo>
                  <a:lnTo>
                    <a:pt x="694" y="1082"/>
                  </a:lnTo>
                  <a:lnTo>
                    <a:pt x="694" y="1082"/>
                  </a:lnTo>
                  <a:lnTo>
                    <a:pt x="692" y="1082"/>
                  </a:lnTo>
                  <a:lnTo>
                    <a:pt x="692" y="1082"/>
                  </a:lnTo>
                  <a:lnTo>
                    <a:pt x="692" y="1080"/>
                  </a:lnTo>
                  <a:lnTo>
                    <a:pt x="690" y="1080"/>
                  </a:lnTo>
                  <a:lnTo>
                    <a:pt x="690" y="1080"/>
                  </a:lnTo>
                  <a:lnTo>
                    <a:pt x="690" y="1078"/>
                  </a:lnTo>
                  <a:lnTo>
                    <a:pt x="688" y="1078"/>
                  </a:lnTo>
                  <a:lnTo>
                    <a:pt x="688" y="1078"/>
                  </a:lnTo>
                  <a:lnTo>
                    <a:pt x="688" y="1078"/>
                  </a:lnTo>
                  <a:lnTo>
                    <a:pt x="688" y="1078"/>
                  </a:lnTo>
                  <a:lnTo>
                    <a:pt x="686" y="1076"/>
                  </a:lnTo>
                  <a:lnTo>
                    <a:pt x="686" y="1076"/>
                  </a:lnTo>
                  <a:lnTo>
                    <a:pt x="686" y="1076"/>
                  </a:lnTo>
                  <a:lnTo>
                    <a:pt x="686" y="1076"/>
                  </a:lnTo>
                  <a:lnTo>
                    <a:pt x="684" y="1078"/>
                  </a:lnTo>
                  <a:lnTo>
                    <a:pt x="684" y="1078"/>
                  </a:lnTo>
                  <a:lnTo>
                    <a:pt x="684" y="1078"/>
                  </a:lnTo>
                  <a:lnTo>
                    <a:pt x="684" y="1080"/>
                  </a:lnTo>
                  <a:lnTo>
                    <a:pt x="682" y="1078"/>
                  </a:lnTo>
                  <a:lnTo>
                    <a:pt x="682" y="1080"/>
                  </a:lnTo>
                  <a:lnTo>
                    <a:pt x="682" y="1080"/>
                  </a:lnTo>
                  <a:lnTo>
                    <a:pt x="680" y="1080"/>
                  </a:lnTo>
                  <a:lnTo>
                    <a:pt x="680" y="1080"/>
                  </a:lnTo>
                  <a:lnTo>
                    <a:pt x="680" y="1080"/>
                  </a:lnTo>
                  <a:lnTo>
                    <a:pt x="680" y="1080"/>
                  </a:lnTo>
                  <a:lnTo>
                    <a:pt x="680" y="1080"/>
                  </a:lnTo>
                  <a:lnTo>
                    <a:pt x="678" y="1080"/>
                  </a:lnTo>
                  <a:lnTo>
                    <a:pt x="678" y="1080"/>
                  </a:lnTo>
                  <a:lnTo>
                    <a:pt x="676" y="1078"/>
                  </a:lnTo>
                  <a:lnTo>
                    <a:pt x="676" y="1078"/>
                  </a:lnTo>
                  <a:lnTo>
                    <a:pt x="676" y="1078"/>
                  </a:lnTo>
                  <a:lnTo>
                    <a:pt x="676" y="1078"/>
                  </a:lnTo>
                  <a:lnTo>
                    <a:pt x="674" y="1078"/>
                  </a:lnTo>
                  <a:lnTo>
                    <a:pt x="674" y="1076"/>
                  </a:lnTo>
                  <a:lnTo>
                    <a:pt x="672" y="1078"/>
                  </a:lnTo>
                  <a:lnTo>
                    <a:pt x="672" y="1078"/>
                  </a:lnTo>
                  <a:lnTo>
                    <a:pt x="670" y="1078"/>
                  </a:lnTo>
                  <a:lnTo>
                    <a:pt x="670" y="1078"/>
                  </a:lnTo>
                  <a:lnTo>
                    <a:pt x="668" y="1078"/>
                  </a:lnTo>
                  <a:lnTo>
                    <a:pt x="668" y="1078"/>
                  </a:lnTo>
                  <a:lnTo>
                    <a:pt x="666" y="1078"/>
                  </a:lnTo>
                  <a:lnTo>
                    <a:pt x="666" y="1078"/>
                  </a:lnTo>
                  <a:lnTo>
                    <a:pt x="666" y="1080"/>
                  </a:lnTo>
                  <a:lnTo>
                    <a:pt x="664" y="1080"/>
                  </a:lnTo>
                  <a:lnTo>
                    <a:pt x="664" y="1080"/>
                  </a:lnTo>
                  <a:lnTo>
                    <a:pt x="664" y="1080"/>
                  </a:lnTo>
                  <a:lnTo>
                    <a:pt x="662" y="1080"/>
                  </a:lnTo>
                  <a:lnTo>
                    <a:pt x="662" y="1080"/>
                  </a:lnTo>
                  <a:lnTo>
                    <a:pt x="660" y="1080"/>
                  </a:lnTo>
                  <a:lnTo>
                    <a:pt x="660" y="1080"/>
                  </a:lnTo>
                  <a:lnTo>
                    <a:pt x="658" y="1080"/>
                  </a:lnTo>
                  <a:lnTo>
                    <a:pt x="658" y="1080"/>
                  </a:lnTo>
                  <a:lnTo>
                    <a:pt x="656" y="1080"/>
                  </a:lnTo>
                  <a:lnTo>
                    <a:pt x="656" y="1080"/>
                  </a:lnTo>
                  <a:lnTo>
                    <a:pt x="656" y="1080"/>
                  </a:lnTo>
                  <a:lnTo>
                    <a:pt x="654" y="1080"/>
                  </a:lnTo>
                  <a:lnTo>
                    <a:pt x="654" y="1080"/>
                  </a:lnTo>
                  <a:lnTo>
                    <a:pt x="652" y="1082"/>
                  </a:lnTo>
                  <a:lnTo>
                    <a:pt x="652" y="1082"/>
                  </a:lnTo>
                  <a:lnTo>
                    <a:pt x="652" y="1082"/>
                  </a:lnTo>
                  <a:lnTo>
                    <a:pt x="650" y="1082"/>
                  </a:lnTo>
                  <a:lnTo>
                    <a:pt x="650" y="1082"/>
                  </a:lnTo>
                  <a:lnTo>
                    <a:pt x="650" y="1082"/>
                  </a:lnTo>
                  <a:lnTo>
                    <a:pt x="648" y="1082"/>
                  </a:lnTo>
                  <a:lnTo>
                    <a:pt x="648" y="1082"/>
                  </a:lnTo>
                  <a:lnTo>
                    <a:pt x="648" y="1082"/>
                  </a:lnTo>
                  <a:lnTo>
                    <a:pt x="646" y="1082"/>
                  </a:lnTo>
                  <a:lnTo>
                    <a:pt x="646" y="1082"/>
                  </a:lnTo>
                  <a:lnTo>
                    <a:pt x="646" y="1082"/>
                  </a:lnTo>
                  <a:lnTo>
                    <a:pt x="646" y="1082"/>
                  </a:lnTo>
                  <a:lnTo>
                    <a:pt x="644" y="1084"/>
                  </a:lnTo>
                  <a:lnTo>
                    <a:pt x="644" y="1084"/>
                  </a:lnTo>
                  <a:lnTo>
                    <a:pt x="642" y="1082"/>
                  </a:lnTo>
                  <a:lnTo>
                    <a:pt x="642" y="1082"/>
                  </a:lnTo>
                  <a:lnTo>
                    <a:pt x="642" y="1082"/>
                  </a:lnTo>
                  <a:lnTo>
                    <a:pt x="642" y="1082"/>
                  </a:lnTo>
                  <a:lnTo>
                    <a:pt x="640" y="1082"/>
                  </a:lnTo>
                  <a:lnTo>
                    <a:pt x="640" y="1082"/>
                  </a:lnTo>
                  <a:lnTo>
                    <a:pt x="638" y="1082"/>
                  </a:lnTo>
                  <a:lnTo>
                    <a:pt x="638" y="1082"/>
                  </a:lnTo>
                  <a:lnTo>
                    <a:pt x="638" y="1082"/>
                  </a:lnTo>
                  <a:lnTo>
                    <a:pt x="636" y="1080"/>
                  </a:lnTo>
                  <a:lnTo>
                    <a:pt x="636" y="1080"/>
                  </a:lnTo>
                  <a:lnTo>
                    <a:pt x="636" y="1080"/>
                  </a:lnTo>
                  <a:lnTo>
                    <a:pt x="634" y="1080"/>
                  </a:lnTo>
                  <a:lnTo>
                    <a:pt x="634" y="1080"/>
                  </a:lnTo>
                  <a:lnTo>
                    <a:pt x="632" y="1080"/>
                  </a:lnTo>
                  <a:lnTo>
                    <a:pt x="632" y="1080"/>
                  </a:lnTo>
                  <a:lnTo>
                    <a:pt x="630" y="1080"/>
                  </a:lnTo>
                  <a:lnTo>
                    <a:pt x="630" y="1080"/>
                  </a:lnTo>
                  <a:lnTo>
                    <a:pt x="630" y="1080"/>
                  </a:lnTo>
                  <a:lnTo>
                    <a:pt x="628" y="1080"/>
                  </a:lnTo>
                  <a:lnTo>
                    <a:pt x="628" y="1080"/>
                  </a:lnTo>
                  <a:lnTo>
                    <a:pt x="626" y="1080"/>
                  </a:lnTo>
                  <a:lnTo>
                    <a:pt x="626" y="1078"/>
                  </a:lnTo>
                  <a:lnTo>
                    <a:pt x="624" y="1078"/>
                  </a:lnTo>
                  <a:lnTo>
                    <a:pt x="624" y="1078"/>
                  </a:lnTo>
                  <a:lnTo>
                    <a:pt x="624" y="1078"/>
                  </a:lnTo>
                  <a:lnTo>
                    <a:pt x="622" y="1078"/>
                  </a:lnTo>
                  <a:lnTo>
                    <a:pt x="622" y="1078"/>
                  </a:lnTo>
                  <a:lnTo>
                    <a:pt x="622" y="1078"/>
                  </a:lnTo>
                  <a:lnTo>
                    <a:pt x="620" y="1076"/>
                  </a:lnTo>
                  <a:lnTo>
                    <a:pt x="620" y="1076"/>
                  </a:lnTo>
                  <a:lnTo>
                    <a:pt x="618" y="1076"/>
                  </a:lnTo>
                  <a:lnTo>
                    <a:pt x="618" y="1076"/>
                  </a:lnTo>
                  <a:lnTo>
                    <a:pt x="618" y="1076"/>
                  </a:lnTo>
                  <a:lnTo>
                    <a:pt x="616" y="1076"/>
                  </a:lnTo>
                  <a:lnTo>
                    <a:pt x="616" y="1074"/>
                  </a:lnTo>
                  <a:lnTo>
                    <a:pt x="614" y="1074"/>
                  </a:lnTo>
                  <a:lnTo>
                    <a:pt x="614" y="1074"/>
                  </a:lnTo>
                  <a:lnTo>
                    <a:pt x="614" y="1074"/>
                  </a:lnTo>
                  <a:lnTo>
                    <a:pt x="612" y="1072"/>
                  </a:lnTo>
                  <a:lnTo>
                    <a:pt x="612" y="1072"/>
                  </a:lnTo>
                  <a:lnTo>
                    <a:pt x="612" y="1072"/>
                  </a:lnTo>
                  <a:lnTo>
                    <a:pt x="610" y="1072"/>
                  </a:lnTo>
                  <a:lnTo>
                    <a:pt x="610" y="1072"/>
                  </a:lnTo>
                  <a:lnTo>
                    <a:pt x="610" y="1072"/>
                  </a:lnTo>
                  <a:lnTo>
                    <a:pt x="608" y="1072"/>
                  </a:lnTo>
                  <a:lnTo>
                    <a:pt x="608" y="1072"/>
                  </a:lnTo>
                  <a:lnTo>
                    <a:pt x="606" y="1072"/>
                  </a:lnTo>
                  <a:lnTo>
                    <a:pt x="606" y="1072"/>
                  </a:lnTo>
                  <a:lnTo>
                    <a:pt x="604" y="1072"/>
                  </a:lnTo>
                  <a:lnTo>
                    <a:pt x="604" y="1072"/>
                  </a:lnTo>
                  <a:lnTo>
                    <a:pt x="604" y="1072"/>
                  </a:lnTo>
                  <a:lnTo>
                    <a:pt x="602" y="1072"/>
                  </a:lnTo>
                  <a:lnTo>
                    <a:pt x="602" y="1072"/>
                  </a:lnTo>
                  <a:lnTo>
                    <a:pt x="602" y="1070"/>
                  </a:lnTo>
                  <a:lnTo>
                    <a:pt x="602" y="1070"/>
                  </a:lnTo>
                  <a:lnTo>
                    <a:pt x="600" y="1070"/>
                  </a:lnTo>
                  <a:lnTo>
                    <a:pt x="600" y="1070"/>
                  </a:lnTo>
                  <a:lnTo>
                    <a:pt x="596" y="1072"/>
                  </a:lnTo>
                  <a:lnTo>
                    <a:pt x="594" y="1072"/>
                  </a:lnTo>
                  <a:lnTo>
                    <a:pt x="594" y="1072"/>
                  </a:lnTo>
                  <a:lnTo>
                    <a:pt x="594" y="1072"/>
                  </a:lnTo>
                  <a:lnTo>
                    <a:pt x="594" y="1070"/>
                  </a:lnTo>
                  <a:lnTo>
                    <a:pt x="592" y="1070"/>
                  </a:lnTo>
                  <a:lnTo>
                    <a:pt x="592" y="1070"/>
                  </a:lnTo>
                  <a:lnTo>
                    <a:pt x="592" y="1070"/>
                  </a:lnTo>
                  <a:lnTo>
                    <a:pt x="590" y="1068"/>
                  </a:lnTo>
                  <a:lnTo>
                    <a:pt x="590" y="1068"/>
                  </a:lnTo>
                  <a:lnTo>
                    <a:pt x="590" y="1068"/>
                  </a:lnTo>
                  <a:lnTo>
                    <a:pt x="590" y="1068"/>
                  </a:lnTo>
                  <a:lnTo>
                    <a:pt x="588" y="1066"/>
                  </a:lnTo>
                  <a:lnTo>
                    <a:pt x="588" y="1066"/>
                  </a:lnTo>
                  <a:lnTo>
                    <a:pt x="588" y="1066"/>
                  </a:lnTo>
                  <a:lnTo>
                    <a:pt x="586" y="1066"/>
                  </a:lnTo>
                  <a:lnTo>
                    <a:pt x="586" y="1064"/>
                  </a:lnTo>
                  <a:lnTo>
                    <a:pt x="586" y="1064"/>
                  </a:lnTo>
                  <a:lnTo>
                    <a:pt x="584" y="1064"/>
                  </a:lnTo>
                  <a:lnTo>
                    <a:pt x="584" y="1064"/>
                  </a:lnTo>
                  <a:lnTo>
                    <a:pt x="584" y="1062"/>
                  </a:lnTo>
                  <a:lnTo>
                    <a:pt x="582" y="1062"/>
                  </a:lnTo>
                  <a:lnTo>
                    <a:pt x="582" y="1060"/>
                  </a:lnTo>
                  <a:lnTo>
                    <a:pt x="582" y="1060"/>
                  </a:lnTo>
                  <a:lnTo>
                    <a:pt x="580" y="1058"/>
                  </a:lnTo>
                  <a:lnTo>
                    <a:pt x="580" y="1058"/>
                  </a:lnTo>
                  <a:lnTo>
                    <a:pt x="580" y="1056"/>
                  </a:lnTo>
                  <a:lnTo>
                    <a:pt x="578" y="1056"/>
                  </a:lnTo>
                  <a:lnTo>
                    <a:pt x="578" y="1056"/>
                  </a:lnTo>
                  <a:lnTo>
                    <a:pt x="578" y="1054"/>
                  </a:lnTo>
                  <a:lnTo>
                    <a:pt x="578" y="1054"/>
                  </a:lnTo>
                  <a:lnTo>
                    <a:pt x="578" y="1054"/>
                  </a:lnTo>
                  <a:lnTo>
                    <a:pt x="578" y="1052"/>
                  </a:lnTo>
                  <a:lnTo>
                    <a:pt x="576" y="1052"/>
                  </a:lnTo>
                  <a:lnTo>
                    <a:pt x="576" y="1050"/>
                  </a:lnTo>
                  <a:lnTo>
                    <a:pt x="576" y="1050"/>
                  </a:lnTo>
                  <a:lnTo>
                    <a:pt x="576" y="1050"/>
                  </a:lnTo>
                  <a:lnTo>
                    <a:pt x="574" y="1048"/>
                  </a:lnTo>
                  <a:lnTo>
                    <a:pt x="574" y="1048"/>
                  </a:lnTo>
                  <a:lnTo>
                    <a:pt x="574" y="1048"/>
                  </a:lnTo>
                  <a:lnTo>
                    <a:pt x="572" y="1046"/>
                  </a:lnTo>
                  <a:lnTo>
                    <a:pt x="572" y="1046"/>
                  </a:lnTo>
                  <a:lnTo>
                    <a:pt x="572" y="1046"/>
                  </a:lnTo>
                  <a:lnTo>
                    <a:pt x="570" y="1044"/>
                  </a:lnTo>
                  <a:lnTo>
                    <a:pt x="570" y="1044"/>
                  </a:lnTo>
                  <a:lnTo>
                    <a:pt x="570" y="1042"/>
                  </a:lnTo>
                  <a:lnTo>
                    <a:pt x="568" y="1042"/>
                  </a:lnTo>
                  <a:lnTo>
                    <a:pt x="568" y="1042"/>
                  </a:lnTo>
                  <a:lnTo>
                    <a:pt x="568" y="1042"/>
                  </a:lnTo>
                  <a:lnTo>
                    <a:pt x="566" y="1040"/>
                  </a:lnTo>
                  <a:lnTo>
                    <a:pt x="566" y="1040"/>
                  </a:lnTo>
                  <a:lnTo>
                    <a:pt x="566" y="1040"/>
                  </a:lnTo>
                  <a:lnTo>
                    <a:pt x="564" y="1040"/>
                  </a:lnTo>
                  <a:lnTo>
                    <a:pt x="564" y="1038"/>
                  </a:lnTo>
                  <a:lnTo>
                    <a:pt x="562" y="1038"/>
                  </a:lnTo>
                  <a:lnTo>
                    <a:pt x="562" y="1038"/>
                  </a:lnTo>
                  <a:lnTo>
                    <a:pt x="560" y="1038"/>
                  </a:lnTo>
                  <a:lnTo>
                    <a:pt x="560" y="1036"/>
                  </a:lnTo>
                  <a:lnTo>
                    <a:pt x="560" y="1036"/>
                  </a:lnTo>
                  <a:lnTo>
                    <a:pt x="558" y="1036"/>
                  </a:lnTo>
                  <a:lnTo>
                    <a:pt x="558" y="1036"/>
                  </a:lnTo>
                  <a:lnTo>
                    <a:pt x="558" y="1036"/>
                  </a:lnTo>
                  <a:lnTo>
                    <a:pt x="556" y="1034"/>
                  </a:lnTo>
                  <a:lnTo>
                    <a:pt x="556" y="1034"/>
                  </a:lnTo>
                  <a:lnTo>
                    <a:pt x="554" y="1034"/>
                  </a:lnTo>
                  <a:lnTo>
                    <a:pt x="554" y="1034"/>
                  </a:lnTo>
                  <a:lnTo>
                    <a:pt x="554" y="1034"/>
                  </a:lnTo>
                  <a:lnTo>
                    <a:pt x="554" y="1034"/>
                  </a:lnTo>
                  <a:lnTo>
                    <a:pt x="552" y="1034"/>
                  </a:lnTo>
                  <a:lnTo>
                    <a:pt x="526" y="1048"/>
                  </a:lnTo>
                  <a:lnTo>
                    <a:pt x="526" y="1048"/>
                  </a:lnTo>
                  <a:lnTo>
                    <a:pt x="526" y="1050"/>
                  </a:lnTo>
                  <a:lnTo>
                    <a:pt x="526" y="1050"/>
                  </a:lnTo>
                  <a:lnTo>
                    <a:pt x="526" y="1052"/>
                  </a:lnTo>
                  <a:lnTo>
                    <a:pt x="526" y="1054"/>
                  </a:lnTo>
                  <a:lnTo>
                    <a:pt x="526" y="1054"/>
                  </a:lnTo>
                  <a:lnTo>
                    <a:pt x="524" y="1056"/>
                  </a:lnTo>
                  <a:lnTo>
                    <a:pt x="524" y="1058"/>
                  </a:lnTo>
                  <a:lnTo>
                    <a:pt x="522" y="1058"/>
                  </a:lnTo>
                  <a:lnTo>
                    <a:pt x="522" y="1060"/>
                  </a:lnTo>
                  <a:lnTo>
                    <a:pt x="522" y="1060"/>
                  </a:lnTo>
                  <a:lnTo>
                    <a:pt x="522" y="1060"/>
                  </a:lnTo>
                  <a:lnTo>
                    <a:pt x="522" y="1062"/>
                  </a:lnTo>
                  <a:lnTo>
                    <a:pt x="522" y="1062"/>
                  </a:lnTo>
                  <a:lnTo>
                    <a:pt x="522" y="1064"/>
                  </a:lnTo>
                  <a:lnTo>
                    <a:pt x="522" y="1064"/>
                  </a:lnTo>
                  <a:lnTo>
                    <a:pt x="522" y="1066"/>
                  </a:lnTo>
                  <a:lnTo>
                    <a:pt x="522" y="1066"/>
                  </a:lnTo>
                  <a:lnTo>
                    <a:pt x="520" y="1068"/>
                  </a:lnTo>
                  <a:lnTo>
                    <a:pt x="520" y="1072"/>
                  </a:lnTo>
                  <a:lnTo>
                    <a:pt x="520" y="1072"/>
                  </a:lnTo>
                  <a:lnTo>
                    <a:pt x="520" y="1074"/>
                  </a:lnTo>
                  <a:lnTo>
                    <a:pt x="520" y="1076"/>
                  </a:lnTo>
                  <a:lnTo>
                    <a:pt x="520" y="1078"/>
                  </a:lnTo>
                  <a:lnTo>
                    <a:pt x="520" y="1080"/>
                  </a:lnTo>
                  <a:lnTo>
                    <a:pt x="520" y="1080"/>
                  </a:lnTo>
                  <a:lnTo>
                    <a:pt x="518" y="1082"/>
                  </a:lnTo>
                  <a:lnTo>
                    <a:pt x="518" y="1084"/>
                  </a:lnTo>
                  <a:lnTo>
                    <a:pt x="518" y="1084"/>
                  </a:lnTo>
                  <a:lnTo>
                    <a:pt x="516" y="1086"/>
                  </a:lnTo>
                  <a:lnTo>
                    <a:pt x="516" y="1086"/>
                  </a:lnTo>
                  <a:lnTo>
                    <a:pt x="516" y="1088"/>
                  </a:lnTo>
                  <a:lnTo>
                    <a:pt x="516" y="1088"/>
                  </a:lnTo>
                  <a:lnTo>
                    <a:pt x="516" y="1090"/>
                  </a:lnTo>
                  <a:lnTo>
                    <a:pt x="516" y="1090"/>
                  </a:lnTo>
                  <a:lnTo>
                    <a:pt x="516" y="1092"/>
                  </a:lnTo>
                  <a:lnTo>
                    <a:pt x="516" y="1092"/>
                  </a:lnTo>
                  <a:lnTo>
                    <a:pt x="516" y="1094"/>
                  </a:lnTo>
                  <a:lnTo>
                    <a:pt x="516" y="1094"/>
                  </a:lnTo>
                  <a:lnTo>
                    <a:pt x="514" y="1096"/>
                  </a:lnTo>
                  <a:lnTo>
                    <a:pt x="514" y="1096"/>
                  </a:lnTo>
                  <a:lnTo>
                    <a:pt x="514" y="1096"/>
                  </a:lnTo>
                  <a:lnTo>
                    <a:pt x="494" y="1098"/>
                  </a:lnTo>
                  <a:lnTo>
                    <a:pt x="494" y="1096"/>
                  </a:lnTo>
                  <a:lnTo>
                    <a:pt x="494" y="1094"/>
                  </a:lnTo>
                  <a:lnTo>
                    <a:pt x="494" y="1092"/>
                  </a:lnTo>
                  <a:lnTo>
                    <a:pt x="492" y="1090"/>
                  </a:lnTo>
                  <a:lnTo>
                    <a:pt x="492" y="1088"/>
                  </a:lnTo>
                  <a:lnTo>
                    <a:pt x="492" y="1086"/>
                  </a:lnTo>
                  <a:lnTo>
                    <a:pt x="492" y="1086"/>
                  </a:lnTo>
                  <a:lnTo>
                    <a:pt x="492" y="1084"/>
                  </a:lnTo>
                  <a:lnTo>
                    <a:pt x="492" y="1082"/>
                  </a:lnTo>
                  <a:lnTo>
                    <a:pt x="490" y="1082"/>
                  </a:lnTo>
                  <a:lnTo>
                    <a:pt x="488" y="1080"/>
                  </a:lnTo>
                  <a:lnTo>
                    <a:pt x="488" y="1080"/>
                  </a:lnTo>
                  <a:lnTo>
                    <a:pt x="488" y="1078"/>
                  </a:lnTo>
                  <a:lnTo>
                    <a:pt x="486" y="1076"/>
                  </a:lnTo>
                  <a:lnTo>
                    <a:pt x="484" y="1076"/>
                  </a:lnTo>
                  <a:lnTo>
                    <a:pt x="482" y="1074"/>
                  </a:lnTo>
                  <a:lnTo>
                    <a:pt x="482" y="1074"/>
                  </a:lnTo>
                  <a:lnTo>
                    <a:pt x="480" y="1074"/>
                  </a:lnTo>
                  <a:lnTo>
                    <a:pt x="478" y="1072"/>
                  </a:lnTo>
                  <a:lnTo>
                    <a:pt x="476" y="1070"/>
                  </a:lnTo>
                  <a:lnTo>
                    <a:pt x="474" y="1070"/>
                  </a:lnTo>
                  <a:lnTo>
                    <a:pt x="472" y="1068"/>
                  </a:lnTo>
                  <a:lnTo>
                    <a:pt x="472" y="1068"/>
                  </a:lnTo>
                  <a:lnTo>
                    <a:pt x="470" y="1066"/>
                  </a:lnTo>
                  <a:lnTo>
                    <a:pt x="468" y="1066"/>
                  </a:lnTo>
                  <a:lnTo>
                    <a:pt x="468" y="1066"/>
                  </a:lnTo>
                  <a:lnTo>
                    <a:pt x="466" y="1064"/>
                  </a:lnTo>
                  <a:lnTo>
                    <a:pt x="464" y="1064"/>
                  </a:lnTo>
                  <a:lnTo>
                    <a:pt x="462" y="1064"/>
                  </a:lnTo>
                  <a:lnTo>
                    <a:pt x="460" y="1062"/>
                  </a:lnTo>
                  <a:lnTo>
                    <a:pt x="458" y="1062"/>
                  </a:lnTo>
                  <a:lnTo>
                    <a:pt x="458" y="1062"/>
                  </a:lnTo>
                  <a:lnTo>
                    <a:pt x="456" y="1060"/>
                  </a:lnTo>
                  <a:lnTo>
                    <a:pt x="454" y="1060"/>
                  </a:lnTo>
                  <a:lnTo>
                    <a:pt x="452" y="1058"/>
                  </a:lnTo>
                  <a:lnTo>
                    <a:pt x="450" y="1058"/>
                  </a:lnTo>
                  <a:lnTo>
                    <a:pt x="448" y="1056"/>
                  </a:lnTo>
                  <a:lnTo>
                    <a:pt x="446" y="1056"/>
                  </a:lnTo>
                  <a:lnTo>
                    <a:pt x="444" y="1054"/>
                  </a:lnTo>
                  <a:lnTo>
                    <a:pt x="442" y="1054"/>
                  </a:lnTo>
                  <a:lnTo>
                    <a:pt x="440" y="1052"/>
                  </a:lnTo>
                  <a:lnTo>
                    <a:pt x="438" y="1052"/>
                  </a:lnTo>
                  <a:lnTo>
                    <a:pt x="436" y="1050"/>
                  </a:lnTo>
                  <a:lnTo>
                    <a:pt x="436" y="1050"/>
                  </a:lnTo>
                  <a:lnTo>
                    <a:pt x="434" y="1048"/>
                  </a:lnTo>
                  <a:lnTo>
                    <a:pt x="432" y="1048"/>
                  </a:lnTo>
                  <a:lnTo>
                    <a:pt x="430" y="1046"/>
                  </a:lnTo>
                  <a:lnTo>
                    <a:pt x="428" y="1044"/>
                  </a:lnTo>
                  <a:lnTo>
                    <a:pt x="426" y="1044"/>
                  </a:lnTo>
                  <a:lnTo>
                    <a:pt x="424" y="1042"/>
                  </a:lnTo>
                  <a:lnTo>
                    <a:pt x="422" y="1042"/>
                  </a:lnTo>
                  <a:lnTo>
                    <a:pt x="420" y="1040"/>
                  </a:lnTo>
                  <a:lnTo>
                    <a:pt x="418" y="1040"/>
                  </a:lnTo>
                  <a:lnTo>
                    <a:pt x="416" y="1040"/>
                  </a:lnTo>
                  <a:lnTo>
                    <a:pt x="414" y="1038"/>
                  </a:lnTo>
                  <a:lnTo>
                    <a:pt x="412" y="1038"/>
                  </a:lnTo>
                  <a:lnTo>
                    <a:pt x="412" y="1036"/>
                  </a:lnTo>
                  <a:lnTo>
                    <a:pt x="410" y="1036"/>
                  </a:lnTo>
                  <a:lnTo>
                    <a:pt x="408" y="1034"/>
                  </a:lnTo>
                  <a:lnTo>
                    <a:pt x="406" y="1034"/>
                  </a:lnTo>
                  <a:lnTo>
                    <a:pt x="406" y="1034"/>
                  </a:lnTo>
                  <a:lnTo>
                    <a:pt x="404" y="1032"/>
                  </a:lnTo>
                  <a:lnTo>
                    <a:pt x="402" y="1030"/>
                  </a:lnTo>
                  <a:lnTo>
                    <a:pt x="402" y="1030"/>
                  </a:lnTo>
                  <a:lnTo>
                    <a:pt x="400" y="1030"/>
                  </a:lnTo>
                  <a:lnTo>
                    <a:pt x="398" y="1028"/>
                  </a:lnTo>
                  <a:lnTo>
                    <a:pt x="396" y="1028"/>
                  </a:lnTo>
                  <a:lnTo>
                    <a:pt x="394" y="1026"/>
                  </a:lnTo>
                  <a:lnTo>
                    <a:pt x="392" y="1026"/>
                  </a:lnTo>
                  <a:lnTo>
                    <a:pt x="390" y="1024"/>
                  </a:lnTo>
                  <a:lnTo>
                    <a:pt x="388" y="1024"/>
                  </a:lnTo>
                  <a:lnTo>
                    <a:pt x="388" y="1022"/>
                  </a:lnTo>
                  <a:lnTo>
                    <a:pt x="386" y="1022"/>
                  </a:lnTo>
                  <a:lnTo>
                    <a:pt x="384" y="1020"/>
                  </a:lnTo>
                  <a:lnTo>
                    <a:pt x="382" y="1020"/>
                  </a:lnTo>
                  <a:lnTo>
                    <a:pt x="380" y="1018"/>
                  </a:lnTo>
                  <a:lnTo>
                    <a:pt x="378" y="1018"/>
                  </a:lnTo>
                  <a:lnTo>
                    <a:pt x="376" y="1016"/>
                  </a:lnTo>
                  <a:lnTo>
                    <a:pt x="374" y="1016"/>
                  </a:lnTo>
                  <a:lnTo>
                    <a:pt x="372" y="1014"/>
                  </a:lnTo>
                  <a:lnTo>
                    <a:pt x="372" y="1014"/>
                  </a:lnTo>
                  <a:lnTo>
                    <a:pt x="370" y="1014"/>
                  </a:lnTo>
                  <a:lnTo>
                    <a:pt x="368" y="1012"/>
                  </a:lnTo>
                  <a:lnTo>
                    <a:pt x="366" y="1012"/>
                  </a:lnTo>
                  <a:lnTo>
                    <a:pt x="364" y="1010"/>
                  </a:lnTo>
                  <a:lnTo>
                    <a:pt x="364" y="1010"/>
                  </a:lnTo>
                  <a:lnTo>
                    <a:pt x="362" y="1008"/>
                  </a:lnTo>
                  <a:lnTo>
                    <a:pt x="360" y="1008"/>
                  </a:lnTo>
                  <a:lnTo>
                    <a:pt x="360" y="1008"/>
                  </a:lnTo>
                  <a:lnTo>
                    <a:pt x="358" y="1006"/>
                  </a:lnTo>
                  <a:lnTo>
                    <a:pt x="356" y="1006"/>
                  </a:lnTo>
                  <a:lnTo>
                    <a:pt x="354" y="1004"/>
                  </a:lnTo>
                  <a:lnTo>
                    <a:pt x="352" y="1004"/>
                  </a:lnTo>
                  <a:lnTo>
                    <a:pt x="350" y="1002"/>
                  </a:lnTo>
                  <a:lnTo>
                    <a:pt x="348" y="1002"/>
                  </a:lnTo>
                  <a:lnTo>
                    <a:pt x="346" y="1000"/>
                  </a:lnTo>
                  <a:lnTo>
                    <a:pt x="344" y="1000"/>
                  </a:lnTo>
                  <a:lnTo>
                    <a:pt x="342" y="998"/>
                  </a:lnTo>
                  <a:lnTo>
                    <a:pt x="340" y="998"/>
                  </a:lnTo>
                  <a:lnTo>
                    <a:pt x="338" y="996"/>
                  </a:lnTo>
                  <a:lnTo>
                    <a:pt x="338" y="994"/>
                  </a:lnTo>
                  <a:lnTo>
                    <a:pt x="336" y="994"/>
                  </a:lnTo>
                  <a:lnTo>
                    <a:pt x="334" y="994"/>
                  </a:lnTo>
                  <a:lnTo>
                    <a:pt x="334" y="992"/>
                  </a:lnTo>
                  <a:lnTo>
                    <a:pt x="332" y="992"/>
                  </a:lnTo>
                  <a:lnTo>
                    <a:pt x="330" y="992"/>
                  </a:lnTo>
                  <a:lnTo>
                    <a:pt x="328" y="990"/>
                  </a:lnTo>
                  <a:lnTo>
                    <a:pt x="326" y="990"/>
                  </a:lnTo>
                  <a:lnTo>
                    <a:pt x="324" y="988"/>
                  </a:lnTo>
                  <a:lnTo>
                    <a:pt x="322" y="988"/>
                  </a:lnTo>
                  <a:lnTo>
                    <a:pt x="320" y="986"/>
                  </a:lnTo>
                  <a:lnTo>
                    <a:pt x="318" y="986"/>
                  </a:lnTo>
                  <a:lnTo>
                    <a:pt x="316" y="984"/>
                  </a:lnTo>
                  <a:lnTo>
                    <a:pt x="314" y="984"/>
                  </a:lnTo>
                  <a:lnTo>
                    <a:pt x="314" y="982"/>
                  </a:lnTo>
                  <a:lnTo>
                    <a:pt x="312" y="980"/>
                  </a:lnTo>
                  <a:lnTo>
                    <a:pt x="308" y="980"/>
                  </a:lnTo>
                  <a:lnTo>
                    <a:pt x="308" y="978"/>
                  </a:lnTo>
                  <a:lnTo>
                    <a:pt x="306" y="978"/>
                  </a:lnTo>
                  <a:lnTo>
                    <a:pt x="306" y="978"/>
                  </a:lnTo>
                  <a:lnTo>
                    <a:pt x="304" y="976"/>
                  </a:lnTo>
                  <a:lnTo>
                    <a:pt x="304" y="976"/>
                  </a:lnTo>
                  <a:lnTo>
                    <a:pt x="304" y="976"/>
                  </a:lnTo>
                  <a:lnTo>
                    <a:pt x="302" y="976"/>
                  </a:lnTo>
                  <a:lnTo>
                    <a:pt x="302" y="974"/>
                  </a:lnTo>
                  <a:lnTo>
                    <a:pt x="300" y="974"/>
                  </a:lnTo>
                  <a:lnTo>
                    <a:pt x="300" y="974"/>
                  </a:lnTo>
                  <a:lnTo>
                    <a:pt x="298" y="974"/>
                  </a:lnTo>
                  <a:lnTo>
                    <a:pt x="298" y="972"/>
                  </a:lnTo>
                  <a:lnTo>
                    <a:pt x="296" y="972"/>
                  </a:lnTo>
                  <a:lnTo>
                    <a:pt x="296" y="972"/>
                  </a:lnTo>
                  <a:lnTo>
                    <a:pt x="294" y="972"/>
                  </a:lnTo>
                  <a:lnTo>
                    <a:pt x="294" y="970"/>
                  </a:lnTo>
                  <a:lnTo>
                    <a:pt x="292" y="970"/>
                  </a:lnTo>
                  <a:lnTo>
                    <a:pt x="292" y="970"/>
                  </a:lnTo>
                  <a:lnTo>
                    <a:pt x="290" y="970"/>
                  </a:lnTo>
                  <a:lnTo>
                    <a:pt x="290" y="968"/>
                  </a:lnTo>
                  <a:lnTo>
                    <a:pt x="288" y="968"/>
                  </a:lnTo>
                  <a:lnTo>
                    <a:pt x="288" y="968"/>
                  </a:lnTo>
                  <a:lnTo>
                    <a:pt x="288" y="968"/>
                  </a:lnTo>
                  <a:lnTo>
                    <a:pt x="286" y="966"/>
                  </a:lnTo>
                  <a:lnTo>
                    <a:pt x="286" y="966"/>
                  </a:lnTo>
                  <a:lnTo>
                    <a:pt x="284" y="966"/>
                  </a:lnTo>
                  <a:lnTo>
                    <a:pt x="284" y="966"/>
                  </a:lnTo>
                  <a:lnTo>
                    <a:pt x="282" y="964"/>
                  </a:lnTo>
                  <a:lnTo>
                    <a:pt x="282" y="964"/>
                  </a:lnTo>
                  <a:lnTo>
                    <a:pt x="280" y="964"/>
                  </a:lnTo>
                  <a:lnTo>
                    <a:pt x="280" y="964"/>
                  </a:lnTo>
                  <a:lnTo>
                    <a:pt x="278" y="962"/>
                  </a:lnTo>
                  <a:lnTo>
                    <a:pt x="278" y="962"/>
                  </a:lnTo>
                  <a:lnTo>
                    <a:pt x="276" y="962"/>
                  </a:lnTo>
                  <a:lnTo>
                    <a:pt x="276" y="962"/>
                  </a:lnTo>
                  <a:lnTo>
                    <a:pt x="276" y="960"/>
                  </a:lnTo>
                  <a:lnTo>
                    <a:pt x="274" y="960"/>
                  </a:lnTo>
                  <a:lnTo>
                    <a:pt x="274" y="960"/>
                  </a:lnTo>
                  <a:lnTo>
                    <a:pt x="274" y="960"/>
                  </a:lnTo>
                  <a:lnTo>
                    <a:pt x="272" y="958"/>
                  </a:lnTo>
                  <a:lnTo>
                    <a:pt x="272" y="958"/>
                  </a:lnTo>
                  <a:lnTo>
                    <a:pt x="272" y="958"/>
                  </a:lnTo>
                  <a:lnTo>
                    <a:pt x="270" y="958"/>
                  </a:lnTo>
                  <a:lnTo>
                    <a:pt x="270" y="958"/>
                  </a:lnTo>
                  <a:lnTo>
                    <a:pt x="268" y="956"/>
                  </a:lnTo>
                  <a:lnTo>
                    <a:pt x="268" y="956"/>
                  </a:lnTo>
                  <a:lnTo>
                    <a:pt x="266" y="956"/>
                  </a:lnTo>
                  <a:lnTo>
                    <a:pt x="266" y="956"/>
                  </a:lnTo>
                  <a:lnTo>
                    <a:pt x="264" y="954"/>
                  </a:lnTo>
                  <a:lnTo>
                    <a:pt x="264" y="954"/>
                  </a:lnTo>
                  <a:lnTo>
                    <a:pt x="268" y="950"/>
                  </a:lnTo>
                  <a:lnTo>
                    <a:pt x="270" y="950"/>
                  </a:lnTo>
                  <a:lnTo>
                    <a:pt x="272" y="950"/>
                  </a:lnTo>
                  <a:lnTo>
                    <a:pt x="272" y="948"/>
                  </a:lnTo>
                  <a:lnTo>
                    <a:pt x="272" y="948"/>
                  </a:lnTo>
                  <a:lnTo>
                    <a:pt x="272" y="946"/>
                  </a:lnTo>
                  <a:lnTo>
                    <a:pt x="274" y="946"/>
                  </a:lnTo>
                  <a:lnTo>
                    <a:pt x="274" y="944"/>
                  </a:lnTo>
                  <a:lnTo>
                    <a:pt x="274" y="942"/>
                  </a:lnTo>
                  <a:lnTo>
                    <a:pt x="274" y="940"/>
                  </a:lnTo>
                  <a:lnTo>
                    <a:pt x="274" y="938"/>
                  </a:lnTo>
                  <a:lnTo>
                    <a:pt x="274" y="936"/>
                  </a:lnTo>
                  <a:lnTo>
                    <a:pt x="274" y="934"/>
                  </a:lnTo>
                  <a:lnTo>
                    <a:pt x="274" y="932"/>
                  </a:lnTo>
                  <a:lnTo>
                    <a:pt x="274" y="930"/>
                  </a:lnTo>
                  <a:lnTo>
                    <a:pt x="274" y="926"/>
                  </a:lnTo>
                  <a:lnTo>
                    <a:pt x="274" y="922"/>
                  </a:lnTo>
                  <a:lnTo>
                    <a:pt x="274" y="922"/>
                  </a:lnTo>
                  <a:lnTo>
                    <a:pt x="274" y="920"/>
                  </a:lnTo>
                  <a:lnTo>
                    <a:pt x="274" y="918"/>
                  </a:lnTo>
                  <a:lnTo>
                    <a:pt x="272" y="914"/>
                  </a:lnTo>
                  <a:lnTo>
                    <a:pt x="272" y="912"/>
                  </a:lnTo>
                  <a:lnTo>
                    <a:pt x="272" y="910"/>
                  </a:lnTo>
                  <a:lnTo>
                    <a:pt x="272" y="910"/>
                  </a:lnTo>
                  <a:lnTo>
                    <a:pt x="274" y="908"/>
                  </a:lnTo>
                  <a:lnTo>
                    <a:pt x="274" y="906"/>
                  </a:lnTo>
                  <a:lnTo>
                    <a:pt x="276" y="902"/>
                  </a:lnTo>
                  <a:lnTo>
                    <a:pt x="278" y="900"/>
                  </a:lnTo>
                  <a:lnTo>
                    <a:pt x="276" y="898"/>
                  </a:lnTo>
                  <a:lnTo>
                    <a:pt x="276" y="894"/>
                  </a:lnTo>
                  <a:lnTo>
                    <a:pt x="276" y="892"/>
                  </a:lnTo>
                  <a:lnTo>
                    <a:pt x="278" y="890"/>
                  </a:lnTo>
                  <a:lnTo>
                    <a:pt x="280" y="886"/>
                  </a:lnTo>
                  <a:lnTo>
                    <a:pt x="280" y="884"/>
                  </a:lnTo>
                  <a:lnTo>
                    <a:pt x="280" y="882"/>
                  </a:lnTo>
                  <a:lnTo>
                    <a:pt x="278" y="880"/>
                  </a:lnTo>
                  <a:lnTo>
                    <a:pt x="278" y="878"/>
                  </a:lnTo>
                  <a:lnTo>
                    <a:pt x="276" y="872"/>
                  </a:lnTo>
                  <a:lnTo>
                    <a:pt x="278" y="870"/>
                  </a:lnTo>
                  <a:lnTo>
                    <a:pt x="314" y="832"/>
                  </a:lnTo>
                  <a:lnTo>
                    <a:pt x="314" y="816"/>
                  </a:lnTo>
                  <a:lnTo>
                    <a:pt x="340" y="828"/>
                  </a:lnTo>
                  <a:lnTo>
                    <a:pt x="338" y="838"/>
                  </a:lnTo>
                  <a:lnTo>
                    <a:pt x="338" y="838"/>
                  </a:lnTo>
                  <a:lnTo>
                    <a:pt x="336" y="840"/>
                  </a:lnTo>
                  <a:lnTo>
                    <a:pt x="336" y="840"/>
                  </a:lnTo>
                  <a:lnTo>
                    <a:pt x="334" y="842"/>
                  </a:lnTo>
                  <a:lnTo>
                    <a:pt x="334" y="844"/>
                  </a:lnTo>
                  <a:lnTo>
                    <a:pt x="334" y="844"/>
                  </a:lnTo>
                  <a:lnTo>
                    <a:pt x="334" y="844"/>
                  </a:lnTo>
                  <a:lnTo>
                    <a:pt x="336" y="844"/>
                  </a:lnTo>
                  <a:lnTo>
                    <a:pt x="338" y="846"/>
                  </a:lnTo>
                  <a:lnTo>
                    <a:pt x="340" y="846"/>
                  </a:lnTo>
                  <a:lnTo>
                    <a:pt x="342" y="846"/>
                  </a:lnTo>
                  <a:lnTo>
                    <a:pt x="344" y="846"/>
                  </a:lnTo>
                  <a:lnTo>
                    <a:pt x="346" y="846"/>
                  </a:lnTo>
                  <a:lnTo>
                    <a:pt x="348" y="846"/>
                  </a:lnTo>
                  <a:lnTo>
                    <a:pt x="350" y="848"/>
                  </a:lnTo>
                  <a:lnTo>
                    <a:pt x="352" y="848"/>
                  </a:lnTo>
                  <a:lnTo>
                    <a:pt x="356" y="848"/>
                  </a:lnTo>
                  <a:lnTo>
                    <a:pt x="358" y="850"/>
                  </a:lnTo>
                  <a:lnTo>
                    <a:pt x="358" y="850"/>
                  </a:lnTo>
                  <a:lnTo>
                    <a:pt x="358" y="852"/>
                  </a:lnTo>
                  <a:lnTo>
                    <a:pt x="360" y="852"/>
                  </a:lnTo>
                  <a:lnTo>
                    <a:pt x="360" y="852"/>
                  </a:lnTo>
                  <a:lnTo>
                    <a:pt x="360" y="854"/>
                  </a:lnTo>
                  <a:lnTo>
                    <a:pt x="360" y="854"/>
                  </a:lnTo>
                  <a:lnTo>
                    <a:pt x="362" y="856"/>
                  </a:lnTo>
                  <a:lnTo>
                    <a:pt x="364" y="856"/>
                  </a:lnTo>
                  <a:lnTo>
                    <a:pt x="364" y="856"/>
                  </a:lnTo>
                  <a:lnTo>
                    <a:pt x="364" y="858"/>
                  </a:lnTo>
                  <a:lnTo>
                    <a:pt x="366" y="858"/>
                  </a:lnTo>
                  <a:lnTo>
                    <a:pt x="366" y="858"/>
                  </a:lnTo>
                  <a:lnTo>
                    <a:pt x="368" y="858"/>
                  </a:lnTo>
                  <a:lnTo>
                    <a:pt x="368" y="860"/>
                  </a:lnTo>
                  <a:lnTo>
                    <a:pt x="370" y="860"/>
                  </a:lnTo>
                  <a:lnTo>
                    <a:pt x="370" y="860"/>
                  </a:lnTo>
                  <a:lnTo>
                    <a:pt x="372" y="860"/>
                  </a:lnTo>
                  <a:lnTo>
                    <a:pt x="374" y="860"/>
                  </a:lnTo>
                  <a:lnTo>
                    <a:pt x="374" y="860"/>
                  </a:lnTo>
                  <a:lnTo>
                    <a:pt x="376" y="860"/>
                  </a:lnTo>
                  <a:lnTo>
                    <a:pt x="376" y="860"/>
                  </a:lnTo>
                  <a:lnTo>
                    <a:pt x="378" y="860"/>
                  </a:lnTo>
                  <a:lnTo>
                    <a:pt x="378" y="860"/>
                  </a:lnTo>
                  <a:lnTo>
                    <a:pt x="380" y="860"/>
                  </a:lnTo>
                  <a:lnTo>
                    <a:pt x="380" y="860"/>
                  </a:lnTo>
                  <a:lnTo>
                    <a:pt x="382" y="860"/>
                  </a:lnTo>
                  <a:lnTo>
                    <a:pt x="382" y="860"/>
                  </a:lnTo>
                  <a:lnTo>
                    <a:pt x="384" y="862"/>
                  </a:lnTo>
                  <a:lnTo>
                    <a:pt x="384" y="862"/>
                  </a:lnTo>
                  <a:lnTo>
                    <a:pt x="386" y="862"/>
                  </a:lnTo>
                  <a:lnTo>
                    <a:pt x="386" y="864"/>
                  </a:lnTo>
                  <a:lnTo>
                    <a:pt x="386" y="864"/>
                  </a:lnTo>
                  <a:lnTo>
                    <a:pt x="386" y="864"/>
                  </a:lnTo>
                  <a:lnTo>
                    <a:pt x="386" y="866"/>
                  </a:lnTo>
                  <a:lnTo>
                    <a:pt x="386" y="866"/>
                  </a:lnTo>
                  <a:lnTo>
                    <a:pt x="386" y="872"/>
                  </a:lnTo>
                  <a:lnTo>
                    <a:pt x="386" y="872"/>
                  </a:lnTo>
                  <a:lnTo>
                    <a:pt x="386" y="872"/>
                  </a:lnTo>
                  <a:lnTo>
                    <a:pt x="388" y="872"/>
                  </a:lnTo>
                  <a:lnTo>
                    <a:pt x="388" y="872"/>
                  </a:lnTo>
                  <a:lnTo>
                    <a:pt x="390" y="872"/>
                  </a:lnTo>
                  <a:lnTo>
                    <a:pt x="390" y="870"/>
                  </a:lnTo>
                  <a:lnTo>
                    <a:pt x="392" y="870"/>
                  </a:lnTo>
                  <a:lnTo>
                    <a:pt x="392" y="870"/>
                  </a:lnTo>
                  <a:lnTo>
                    <a:pt x="394" y="870"/>
                  </a:lnTo>
                  <a:lnTo>
                    <a:pt x="396" y="870"/>
                  </a:lnTo>
                  <a:lnTo>
                    <a:pt x="396" y="872"/>
                  </a:lnTo>
                  <a:lnTo>
                    <a:pt x="398" y="874"/>
                  </a:lnTo>
                  <a:lnTo>
                    <a:pt x="396" y="874"/>
                  </a:lnTo>
                  <a:lnTo>
                    <a:pt x="396" y="876"/>
                  </a:lnTo>
                  <a:lnTo>
                    <a:pt x="396" y="876"/>
                  </a:lnTo>
                  <a:lnTo>
                    <a:pt x="396" y="878"/>
                  </a:lnTo>
                  <a:lnTo>
                    <a:pt x="396" y="878"/>
                  </a:lnTo>
                  <a:lnTo>
                    <a:pt x="396" y="880"/>
                  </a:lnTo>
                  <a:lnTo>
                    <a:pt x="400" y="884"/>
                  </a:lnTo>
                  <a:lnTo>
                    <a:pt x="400" y="886"/>
                  </a:lnTo>
                  <a:lnTo>
                    <a:pt x="402" y="888"/>
                  </a:lnTo>
                  <a:lnTo>
                    <a:pt x="404" y="890"/>
                  </a:lnTo>
                  <a:lnTo>
                    <a:pt x="404" y="890"/>
                  </a:lnTo>
                  <a:lnTo>
                    <a:pt x="404" y="892"/>
                  </a:lnTo>
                  <a:lnTo>
                    <a:pt x="406" y="892"/>
                  </a:lnTo>
                  <a:lnTo>
                    <a:pt x="408" y="894"/>
                  </a:lnTo>
                  <a:lnTo>
                    <a:pt x="410" y="898"/>
                  </a:lnTo>
                  <a:lnTo>
                    <a:pt x="410" y="898"/>
                  </a:lnTo>
                  <a:lnTo>
                    <a:pt x="412" y="900"/>
                  </a:lnTo>
                  <a:lnTo>
                    <a:pt x="414" y="900"/>
                  </a:lnTo>
                  <a:lnTo>
                    <a:pt x="414" y="902"/>
                  </a:lnTo>
                  <a:lnTo>
                    <a:pt x="414" y="902"/>
                  </a:lnTo>
                  <a:lnTo>
                    <a:pt x="414" y="904"/>
                  </a:lnTo>
                  <a:lnTo>
                    <a:pt x="416" y="906"/>
                  </a:lnTo>
                  <a:lnTo>
                    <a:pt x="416" y="906"/>
                  </a:lnTo>
                  <a:lnTo>
                    <a:pt x="418" y="908"/>
                  </a:lnTo>
                  <a:lnTo>
                    <a:pt x="422" y="908"/>
                  </a:lnTo>
                  <a:lnTo>
                    <a:pt x="422" y="908"/>
                  </a:lnTo>
                  <a:lnTo>
                    <a:pt x="424" y="908"/>
                  </a:lnTo>
                  <a:lnTo>
                    <a:pt x="424" y="908"/>
                  </a:lnTo>
                  <a:lnTo>
                    <a:pt x="424" y="908"/>
                  </a:lnTo>
                  <a:lnTo>
                    <a:pt x="424" y="908"/>
                  </a:lnTo>
                  <a:lnTo>
                    <a:pt x="426" y="908"/>
                  </a:lnTo>
                  <a:lnTo>
                    <a:pt x="426" y="908"/>
                  </a:lnTo>
                  <a:lnTo>
                    <a:pt x="426" y="906"/>
                  </a:lnTo>
                  <a:lnTo>
                    <a:pt x="426" y="906"/>
                  </a:lnTo>
                  <a:lnTo>
                    <a:pt x="426" y="906"/>
                  </a:lnTo>
                  <a:lnTo>
                    <a:pt x="426" y="906"/>
                  </a:lnTo>
                  <a:lnTo>
                    <a:pt x="426" y="904"/>
                  </a:lnTo>
                  <a:lnTo>
                    <a:pt x="426" y="904"/>
                  </a:lnTo>
                  <a:lnTo>
                    <a:pt x="426" y="904"/>
                  </a:lnTo>
                  <a:lnTo>
                    <a:pt x="428" y="902"/>
                  </a:lnTo>
                  <a:lnTo>
                    <a:pt x="428" y="902"/>
                  </a:lnTo>
                  <a:lnTo>
                    <a:pt x="428" y="900"/>
                  </a:lnTo>
                  <a:lnTo>
                    <a:pt x="428" y="900"/>
                  </a:lnTo>
                  <a:lnTo>
                    <a:pt x="428" y="898"/>
                  </a:lnTo>
                  <a:lnTo>
                    <a:pt x="428" y="898"/>
                  </a:lnTo>
                  <a:lnTo>
                    <a:pt x="428" y="898"/>
                  </a:lnTo>
                  <a:lnTo>
                    <a:pt x="428" y="898"/>
                  </a:lnTo>
                  <a:lnTo>
                    <a:pt x="426" y="896"/>
                  </a:lnTo>
                  <a:lnTo>
                    <a:pt x="426" y="896"/>
                  </a:lnTo>
                  <a:lnTo>
                    <a:pt x="426" y="894"/>
                  </a:lnTo>
                  <a:lnTo>
                    <a:pt x="426" y="894"/>
                  </a:lnTo>
                  <a:lnTo>
                    <a:pt x="426" y="892"/>
                  </a:lnTo>
                  <a:lnTo>
                    <a:pt x="426" y="892"/>
                  </a:lnTo>
                  <a:lnTo>
                    <a:pt x="426" y="892"/>
                  </a:lnTo>
                  <a:lnTo>
                    <a:pt x="426" y="892"/>
                  </a:lnTo>
                  <a:lnTo>
                    <a:pt x="426" y="890"/>
                  </a:lnTo>
                  <a:lnTo>
                    <a:pt x="428" y="890"/>
                  </a:lnTo>
                  <a:lnTo>
                    <a:pt x="428" y="890"/>
                  </a:lnTo>
                  <a:lnTo>
                    <a:pt x="428" y="890"/>
                  </a:lnTo>
                  <a:lnTo>
                    <a:pt x="430" y="890"/>
                  </a:lnTo>
                  <a:lnTo>
                    <a:pt x="430" y="890"/>
                  </a:lnTo>
                  <a:lnTo>
                    <a:pt x="430" y="890"/>
                  </a:lnTo>
                  <a:lnTo>
                    <a:pt x="432" y="890"/>
                  </a:lnTo>
                  <a:lnTo>
                    <a:pt x="432" y="890"/>
                  </a:lnTo>
                  <a:lnTo>
                    <a:pt x="432" y="890"/>
                  </a:lnTo>
                  <a:lnTo>
                    <a:pt x="432" y="890"/>
                  </a:lnTo>
                  <a:lnTo>
                    <a:pt x="434" y="890"/>
                  </a:lnTo>
                  <a:lnTo>
                    <a:pt x="434" y="890"/>
                  </a:lnTo>
                  <a:lnTo>
                    <a:pt x="434" y="890"/>
                  </a:lnTo>
                  <a:lnTo>
                    <a:pt x="436" y="890"/>
                  </a:lnTo>
                  <a:lnTo>
                    <a:pt x="436" y="890"/>
                  </a:lnTo>
                  <a:lnTo>
                    <a:pt x="436" y="890"/>
                  </a:lnTo>
                  <a:lnTo>
                    <a:pt x="436" y="890"/>
                  </a:lnTo>
                  <a:lnTo>
                    <a:pt x="436" y="892"/>
                  </a:lnTo>
                  <a:lnTo>
                    <a:pt x="436" y="892"/>
                  </a:lnTo>
                  <a:lnTo>
                    <a:pt x="436" y="892"/>
                  </a:lnTo>
                  <a:lnTo>
                    <a:pt x="436" y="894"/>
                  </a:lnTo>
                  <a:lnTo>
                    <a:pt x="436" y="894"/>
                  </a:lnTo>
                  <a:lnTo>
                    <a:pt x="438" y="894"/>
                  </a:lnTo>
                  <a:lnTo>
                    <a:pt x="438" y="896"/>
                  </a:lnTo>
                  <a:lnTo>
                    <a:pt x="438" y="896"/>
                  </a:lnTo>
                  <a:lnTo>
                    <a:pt x="438" y="898"/>
                  </a:lnTo>
                  <a:lnTo>
                    <a:pt x="438" y="898"/>
                  </a:lnTo>
                  <a:lnTo>
                    <a:pt x="438" y="898"/>
                  </a:lnTo>
                  <a:lnTo>
                    <a:pt x="440" y="898"/>
                  </a:lnTo>
                  <a:lnTo>
                    <a:pt x="440" y="900"/>
                  </a:lnTo>
                  <a:lnTo>
                    <a:pt x="442" y="900"/>
                  </a:lnTo>
                  <a:lnTo>
                    <a:pt x="442" y="902"/>
                  </a:lnTo>
                  <a:lnTo>
                    <a:pt x="442" y="902"/>
                  </a:lnTo>
                  <a:lnTo>
                    <a:pt x="444" y="902"/>
                  </a:lnTo>
                  <a:lnTo>
                    <a:pt x="444" y="902"/>
                  </a:lnTo>
                  <a:lnTo>
                    <a:pt x="444" y="902"/>
                  </a:lnTo>
                  <a:lnTo>
                    <a:pt x="444" y="902"/>
                  </a:lnTo>
                  <a:lnTo>
                    <a:pt x="446" y="902"/>
                  </a:lnTo>
                  <a:lnTo>
                    <a:pt x="446" y="902"/>
                  </a:lnTo>
                  <a:lnTo>
                    <a:pt x="446" y="902"/>
                  </a:lnTo>
                  <a:lnTo>
                    <a:pt x="446" y="902"/>
                  </a:lnTo>
                  <a:lnTo>
                    <a:pt x="448" y="902"/>
                  </a:lnTo>
                  <a:lnTo>
                    <a:pt x="448" y="902"/>
                  </a:lnTo>
                  <a:lnTo>
                    <a:pt x="448" y="900"/>
                  </a:lnTo>
                  <a:lnTo>
                    <a:pt x="450" y="902"/>
                  </a:lnTo>
                  <a:lnTo>
                    <a:pt x="450" y="900"/>
                  </a:lnTo>
                  <a:lnTo>
                    <a:pt x="450" y="900"/>
                  </a:lnTo>
                  <a:lnTo>
                    <a:pt x="452" y="900"/>
                  </a:lnTo>
                  <a:lnTo>
                    <a:pt x="452" y="900"/>
                  </a:lnTo>
                  <a:lnTo>
                    <a:pt x="454" y="900"/>
                  </a:lnTo>
                  <a:lnTo>
                    <a:pt x="454" y="900"/>
                  </a:lnTo>
                  <a:lnTo>
                    <a:pt x="456" y="898"/>
                  </a:lnTo>
                  <a:lnTo>
                    <a:pt x="454" y="898"/>
                  </a:lnTo>
                  <a:lnTo>
                    <a:pt x="454" y="898"/>
                  </a:lnTo>
                  <a:lnTo>
                    <a:pt x="454" y="898"/>
                  </a:lnTo>
                  <a:lnTo>
                    <a:pt x="454" y="898"/>
                  </a:lnTo>
                  <a:lnTo>
                    <a:pt x="454" y="896"/>
                  </a:lnTo>
                  <a:lnTo>
                    <a:pt x="454" y="896"/>
                  </a:lnTo>
                  <a:lnTo>
                    <a:pt x="454" y="896"/>
                  </a:lnTo>
                  <a:lnTo>
                    <a:pt x="452" y="896"/>
                  </a:lnTo>
                  <a:lnTo>
                    <a:pt x="452" y="894"/>
                  </a:lnTo>
                  <a:lnTo>
                    <a:pt x="452" y="894"/>
                  </a:lnTo>
                  <a:lnTo>
                    <a:pt x="452" y="894"/>
                  </a:lnTo>
                  <a:lnTo>
                    <a:pt x="452" y="892"/>
                  </a:lnTo>
                  <a:lnTo>
                    <a:pt x="450" y="892"/>
                  </a:lnTo>
                  <a:lnTo>
                    <a:pt x="450" y="892"/>
                  </a:lnTo>
                  <a:lnTo>
                    <a:pt x="450" y="892"/>
                  </a:lnTo>
                  <a:lnTo>
                    <a:pt x="450" y="892"/>
                  </a:lnTo>
                  <a:lnTo>
                    <a:pt x="450" y="890"/>
                  </a:lnTo>
                  <a:lnTo>
                    <a:pt x="448" y="890"/>
                  </a:lnTo>
                  <a:lnTo>
                    <a:pt x="448" y="890"/>
                  </a:lnTo>
                  <a:lnTo>
                    <a:pt x="448" y="890"/>
                  </a:lnTo>
                  <a:lnTo>
                    <a:pt x="448" y="890"/>
                  </a:lnTo>
                  <a:lnTo>
                    <a:pt x="448" y="888"/>
                  </a:lnTo>
                  <a:lnTo>
                    <a:pt x="448" y="888"/>
                  </a:lnTo>
                  <a:lnTo>
                    <a:pt x="448" y="888"/>
                  </a:lnTo>
                  <a:lnTo>
                    <a:pt x="448" y="886"/>
                  </a:lnTo>
                  <a:lnTo>
                    <a:pt x="448" y="886"/>
                  </a:lnTo>
                  <a:lnTo>
                    <a:pt x="448" y="886"/>
                  </a:lnTo>
                  <a:lnTo>
                    <a:pt x="450" y="884"/>
                  </a:lnTo>
                  <a:lnTo>
                    <a:pt x="450" y="884"/>
                  </a:lnTo>
                  <a:lnTo>
                    <a:pt x="450" y="882"/>
                  </a:lnTo>
                  <a:lnTo>
                    <a:pt x="450" y="882"/>
                  </a:lnTo>
                  <a:lnTo>
                    <a:pt x="450" y="882"/>
                  </a:lnTo>
                  <a:lnTo>
                    <a:pt x="450" y="882"/>
                  </a:lnTo>
                  <a:lnTo>
                    <a:pt x="448" y="882"/>
                  </a:lnTo>
                  <a:lnTo>
                    <a:pt x="448" y="882"/>
                  </a:lnTo>
                  <a:lnTo>
                    <a:pt x="448" y="880"/>
                  </a:lnTo>
                  <a:lnTo>
                    <a:pt x="448" y="880"/>
                  </a:lnTo>
                  <a:lnTo>
                    <a:pt x="448" y="880"/>
                  </a:lnTo>
                  <a:lnTo>
                    <a:pt x="448" y="878"/>
                  </a:lnTo>
                  <a:lnTo>
                    <a:pt x="448" y="878"/>
                  </a:lnTo>
                  <a:lnTo>
                    <a:pt x="448" y="876"/>
                  </a:lnTo>
                  <a:lnTo>
                    <a:pt x="448" y="876"/>
                  </a:lnTo>
                  <a:lnTo>
                    <a:pt x="450" y="876"/>
                  </a:lnTo>
                  <a:lnTo>
                    <a:pt x="450" y="876"/>
                  </a:lnTo>
                  <a:lnTo>
                    <a:pt x="450" y="876"/>
                  </a:lnTo>
                  <a:lnTo>
                    <a:pt x="450" y="878"/>
                  </a:lnTo>
                  <a:lnTo>
                    <a:pt x="452" y="878"/>
                  </a:lnTo>
                  <a:lnTo>
                    <a:pt x="452" y="878"/>
                  </a:lnTo>
                  <a:lnTo>
                    <a:pt x="454" y="878"/>
                  </a:lnTo>
                  <a:lnTo>
                    <a:pt x="454" y="878"/>
                  </a:lnTo>
                  <a:lnTo>
                    <a:pt x="454" y="878"/>
                  </a:lnTo>
                  <a:lnTo>
                    <a:pt x="454" y="878"/>
                  </a:lnTo>
                  <a:lnTo>
                    <a:pt x="456" y="878"/>
                  </a:lnTo>
                  <a:lnTo>
                    <a:pt x="456" y="878"/>
                  </a:lnTo>
                  <a:lnTo>
                    <a:pt x="458" y="878"/>
                  </a:lnTo>
                  <a:lnTo>
                    <a:pt x="458" y="878"/>
                  </a:lnTo>
                  <a:lnTo>
                    <a:pt x="458" y="880"/>
                  </a:lnTo>
                  <a:lnTo>
                    <a:pt x="460" y="880"/>
                  </a:lnTo>
                  <a:lnTo>
                    <a:pt x="460" y="878"/>
                  </a:lnTo>
                  <a:lnTo>
                    <a:pt x="462" y="878"/>
                  </a:lnTo>
                  <a:lnTo>
                    <a:pt x="462" y="878"/>
                  </a:lnTo>
                  <a:lnTo>
                    <a:pt x="464" y="878"/>
                  </a:lnTo>
                  <a:lnTo>
                    <a:pt x="464" y="878"/>
                  </a:lnTo>
                  <a:lnTo>
                    <a:pt x="464" y="878"/>
                  </a:lnTo>
                  <a:lnTo>
                    <a:pt x="464" y="878"/>
                  </a:lnTo>
                  <a:lnTo>
                    <a:pt x="466" y="878"/>
                  </a:lnTo>
                  <a:lnTo>
                    <a:pt x="468" y="878"/>
                  </a:lnTo>
                  <a:lnTo>
                    <a:pt x="468" y="878"/>
                  </a:lnTo>
                  <a:lnTo>
                    <a:pt x="470" y="878"/>
                  </a:lnTo>
                  <a:lnTo>
                    <a:pt x="470" y="878"/>
                  </a:lnTo>
                  <a:lnTo>
                    <a:pt x="472" y="878"/>
                  </a:lnTo>
                  <a:lnTo>
                    <a:pt x="474" y="878"/>
                  </a:lnTo>
                  <a:lnTo>
                    <a:pt x="476" y="878"/>
                  </a:lnTo>
                  <a:lnTo>
                    <a:pt x="476" y="880"/>
                  </a:lnTo>
                  <a:lnTo>
                    <a:pt x="478" y="880"/>
                  </a:lnTo>
                  <a:lnTo>
                    <a:pt x="478" y="880"/>
                  </a:lnTo>
                  <a:lnTo>
                    <a:pt x="480" y="880"/>
                  </a:lnTo>
                  <a:lnTo>
                    <a:pt x="480" y="880"/>
                  </a:lnTo>
                  <a:lnTo>
                    <a:pt x="482" y="880"/>
                  </a:lnTo>
                  <a:lnTo>
                    <a:pt x="482" y="880"/>
                  </a:lnTo>
                  <a:lnTo>
                    <a:pt x="484" y="882"/>
                  </a:lnTo>
                  <a:lnTo>
                    <a:pt x="484" y="882"/>
                  </a:lnTo>
                  <a:lnTo>
                    <a:pt x="484" y="884"/>
                  </a:lnTo>
                  <a:lnTo>
                    <a:pt x="486" y="884"/>
                  </a:lnTo>
                  <a:lnTo>
                    <a:pt x="486" y="886"/>
                  </a:lnTo>
                  <a:lnTo>
                    <a:pt x="486" y="886"/>
                  </a:lnTo>
                  <a:lnTo>
                    <a:pt x="488" y="888"/>
                  </a:lnTo>
                  <a:lnTo>
                    <a:pt x="488" y="888"/>
                  </a:lnTo>
                  <a:lnTo>
                    <a:pt x="490" y="890"/>
                  </a:lnTo>
                  <a:lnTo>
                    <a:pt x="490" y="890"/>
                  </a:lnTo>
                  <a:lnTo>
                    <a:pt x="490" y="888"/>
                  </a:lnTo>
                  <a:lnTo>
                    <a:pt x="492" y="888"/>
                  </a:lnTo>
                  <a:lnTo>
                    <a:pt x="492" y="888"/>
                  </a:lnTo>
                  <a:lnTo>
                    <a:pt x="492" y="886"/>
                  </a:lnTo>
                  <a:lnTo>
                    <a:pt x="492" y="886"/>
                  </a:lnTo>
                  <a:lnTo>
                    <a:pt x="492" y="884"/>
                  </a:lnTo>
                  <a:lnTo>
                    <a:pt x="492" y="884"/>
                  </a:lnTo>
                  <a:lnTo>
                    <a:pt x="494" y="884"/>
                  </a:lnTo>
                  <a:lnTo>
                    <a:pt x="494" y="884"/>
                  </a:lnTo>
                  <a:lnTo>
                    <a:pt x="496" y="884"/>
                  </a:lnTo>
                  <a:lnTo>
                    <a:pt x="496" y="884"/>
                  </a:lnTo>
                  <a:lnTo>
                    <a:pt x="496" y="886"/>
                  </a:lnTo>
                  <a:lnTo>
                    <a:pt x="498" y="886"/>
                  </a:lnTo>
                  <a:lnTo>
                    <a:pt x="498" y="886"/>
                  </a:lnTo>
                  <a:lnTo>
                    <a:pt x="498" y="886"/>
                  </a:lnTo>
                  <a:lnTo>
                    <a:pt x="500" y="886"/>
                  </a:lnTo>
                  <a:lnTo>
                    <a:pt x="500" y="886"/>
                  </a:lnTo>
                  <a:lnTo>
                    <a:pt x="500" y="884"/>
                  </a:lnTo>
                  <a:lnTo>
                    <a:pt x="502" y="884"/>
                  </a:lnTo>
                  <a:lnTo>
                    <a:pt x="500" y="882"/>
                  </a:lnTo>
                  <a:lnTo>
                    <a:pt x="500" y="882"/>
                  </a:lnTo>
                  <a:lnTo>
                    <a:pt x="500" y="880"/>
                  </a:lnTo>
                  <a:lnTo>
                    <a:pt x="498" y="880"/>
                  </a:lnTo>
                  <a:lnTo>
                    <a:pt x="498" y="880"/>
                  </a:lnTo>
                  <a:lnTo>
                    <a:pt x="498" y="878"/>
                  </a:lnTo>
                  <a:lnTo>
                    <a:pt x="496" y="878"/>
                  </a:lnTo>
                  <a:lnTo>
                    <a:pt x="496" y="878"/>
                  </a:lnTo>
                  <a:lnTo>
                    <a:pt x="496" y="876"/>
                  </a:lnTo>
                  <a:lnTo>
                    <a:pt x="496" y="876"/>
                  </a:lnTo>
                  <a:lnTo>
                    <a:pt x="496" y="876"/>
                  </a:lnTo>
                  <a:lnTo>
                    <a:pt x="496" y="876"/>
                  </a:lnTo>
                  <a:lnTo>
                    <a:pt x="496" y="874"/>
                  </a:lnTo>
                  <a:lnTo>
                    <a:pt x="496" y="874"/>
                  </a:lnTo>
                  <a:lnTo>
                    <a:pt x="496" y="874"/>
                  </a:lnTo>
                  <a:lnTo>
                    <a:pt x="496" y="874"/>
                  </a:lnTo>
                  <a:lnTo>
                    <a:pt x="498" y="874"/>
                  </a:lnTo>
                  <a:lnTo>
                    <a:pt x="498" y="874"/>
                  </a:lnTo>
                  <a:lnTo>
                    <a:pt x="500" y="874"/>
                  </a:lnTo>
                  <a:lnTo>
                    <a:pt x="502" y="874"/>
                  </a:lnTo>
                  <a:lnTo>
                    <a:pt x="502" y="874"/>
                  </a:lnTo>
                  <a:lnTo>
                    <a:pt x="502" y="874"/>
                  </a:lnTo>
                  <a:lnTo>
                    <a:pt x="504" y="874"/>
                  </a:lnTo>
                  <a:lnTo>
                    <a:pt x="504" y="874"/>
                  </a:lnTo>
                  <a:lnTo>
                    <a:pt x="504" y="872"/>
                  </a:lnTo>
                  <a:lnTo>
                    <a:pt x="504" y="872"/>
                  </a:lnTo>
                  <a:lnTo>
                    <a:pt x="506" y="872"/>
                  </a:lnTo>
                  <a:lnTo>
                    <a:pt x="506" y="872"/>
                  </a:lnTo>
                  <a:lnTo>
                    <a:pt x="506" y="872"/>
                  </a:lnTo>
                  <a:lnTo>
                    <a:pt x="506" y="870"/>
                  </a:lnTo>
                  <a:lnTo>
                    <a:pt x="508" y="870"/>
                  </a:lnTo>
                  <a:lnTo>
                    <a:pt x="508" y="868"/>
                  </a:lnTo>
                  <a:lnTo>
                    <a:pt x="510" y="868"/>
                  </a:lnTo>
                  <a:lnTo>
                    <a:pt x="510" y="868"/>
                  </a:lnTo>
                  <a:lnTo>
                    <a:pt x="510" y="868"/>
                  </a:lnTo>
                  <a:lnTo>
                    <a:pt x="512" y="868"/>
                  </a:lnTo>
                  <a:lnTo>
                    <a:pt x="512" y="868"/>
                  </a:lnTo>
                  <a:lnTo>
                    <a:pt x="512" y="868"/>
                  </a:lnTo>
                  <a:lnTo>
                    <a:pt x="512" y="866"/>
                  </a:lnTo>
                  <a:lnTo>
                    <a:pt x="512" y="866"/>
                  </a:lnTo>
                  <a:lnTo>
                    <a:pt x="512" y="866"/>
                  </a:lnTo>
                  <a:lnTo>
                    <a:pt x="512" y="864"/>
                  </a:lnTo>
                  <a:lnTo>
                    <a:pt x="510" y="864"/>
                  </a:lnTo>
                  <a:lnTo>
                    <a:pt x="510" y="862"/>
                  </a:lnTo>
                  <a:lnTo>
                    <a:pt x="510" y="860"/>
                  </a:lnTo>
                  <a:lnTo>
                    <a:pt x="510" y="860"/>
                  </a:lnTo>
                  <a:lnTo>
                    <a:pt x="510" y="860"/>
                  </a:lnTo>
                  <a:lnTo>
                    <a:pt x="508" y="860"/>
                  </a:lnTo>
                  <a:lnTo>
                    <a:pt x="508" y="858"/>
                  </a:lnTo>
                  <a:lnTo>
                    <a:pt x="508" y="858"/>
                  </a:lnTo>
                  <a:lnTo>
                    <a:pt x="508" y="858"/>
                  </a:lnTo>
                  <a:lnTo>
                    <a:pt x="508" y="858"/>
                  </a:lnTo>
                  <a:lnTo>
                    <a:pt x="506" y="856"/>
                  </a:lnTo>
                  <a:lnTo>
                    <a:pt x="506" y="856"/>
                  </a:lnTo>
                  <a:lnTo>
                    <a:pt x="506" y="856"/>
                  </a:lnTo>
                  <a:lnTo>
                    <a:pt x="506" y="856"/>
                  </a:lnTo>
                  <a:lnTo>
                    <a:pt x="504" y="856"/>
                  </a:lnTo>
                  <a:lnTo>
                    <a:pt x="504" y="856"/>
                  </a:lnTo>
                  <a:lnTo>
                    <a:pt x="504" y="856"/>
                  </a:lnTo>
                  <a:lnTo>
                    <a:pt x="504" y="854"/>
                  </a:lnTo>
                  <a:lnTo>
                    <a:pt x="502" y="854"/>
                  </a:lnTo>
                  <a:lnTo>
                    <a:pt x="502" y="854"/>
                  </a:lnTo>
                  <a:lnTo>
                    <a:pt x="502" y="854"/>
                  </a:lnTo>
                  <a:lnTo>
                    <a:pt x="500" y="854"/>
                  </a:lnTo>
                  <a:lnTo>
                    <a:pt x="500" y="854"/>
                  </a:lnTo>
                  <a:lnTo>
                    <a:pt x="500" y="852"/>
                  </a:lnTo>
                  <a:lnTo>
                    <a:pt x="500" y="852"/>
                  </a:lnTo>
                  <a:lnTo>
                    <a:pt x="500" y="852"/>
                  </a:lnTo>
                  <a:lnTo>
                    <a:pt x="498" y="852"/>
                  </a:lnTo>
                  <a:lnTo>
                    <a:pt x="498" y="852"/>
                  </a:lnTo>
                  <a:lnTo>
                    <a:pt x="498" y="850"/>
                  </a:lnTo>
                  <a:lnTo>
                    <a:pt x="498" y="850"/>
                  </a:lnTo>
                  <a:lnTo>
                    <a:pt x="498" y="850"/>
                  </a:lnTo>
                  <a:lnTo>
                    <a:pt x="498" y="850"/>
                  </a:lnTo>
                  <a:lnTo>
                    <a:pt x="498" y="848"/>
                  </a:lnTo>
                  <a:lnTo>
                    <a:pt x="498" y="848"/>
                  </a:lnTo>
                  <a:lnTo>
                    <a:pt x="496" y="848"/>
                  </a:lnTo>
                  <a:lnTo>
                    <a:pt x="496" y="846"/>
                  </a:lnTo>
                  <a:lnTo>
                    <a:pt x="496" y="846"/>
                  </a:lnTo>
                  <a:lnTo>
                    <a:pt x="496" y="844"/>
                  </a:lnTo>
                  <a:lnTo>
                    <a:pt x="496" y="844"/>
                  </a:lnTo>
                  <a:lnTo>
                    <a:pt x="496" y="844"/>
                  </a:lnTo>
                  <a:lnTo>
                    <a:pt x="494" y="842"/>
                  </a:lnTo>
                  <a:lnTo>
                    <a:pt x="494" y="842"/>
                  </a:lnTo>
                  <a:lnTo>
                    <a:pt x="494" y="842"/>
                  </a:lnTo>
                  <a:lnTo>
                    <a:pt x="494" y="840"/>
                  </a:lnTo>
                  <a:lnTo>
                    <a:pt x="494" y="840"/>
                  </a:lnTo>
                  <a:lnTo>
                    <a:pt x="492" y="838"/>
                  </a:lnTo>
                  <a:lnTo>
                    <a:pt x="492" y="838"/>
                  </a:lnTo>
                  <a:lnTo>
                    <a:pt x="492" y="838"/>
                  </a:lnTo>
                  <a:lnTo>
                    <a:pt x="492" y="838"/>
                  </a:lnTo>
                  <a:lnTo>
                    <a:pt x="492" y="836"/>
                  </a:lnTo>
                  <a:lnTo>
                    <a:pt x="492" y="836"/>
                  </a:lnTo>
                  <a:lnTo>
                    <a:pt x="490" y="834"/>
                  </a:lnTo>
                  <a:lnTo>
                    <a:pt x="490" y="834"/>
                  </a:lnTo>
                  <a:lnTo>
                    <a:pt x="490" y="834"/>
                  </a:lnTo>
                  <a:lnTo>
                    <a:pt x="488" y="834"/>
                  </a:lnTo>
                  <a:lnTo>
                    <a:pt x="488" y="832"/>
                  </a:lnTo>
                  <a:lnTo>
                    <a:pt x="488" y="832"/>
                  </a:lnTo>
                  <a:lnTo>
                    <a:pt x="488" y="832"/>
                  </a:lnTo>
                  <a:lnTo>
                    <a:pt x="488" y="832"/>
                  </a:lnTo>
                  <a:lnTo>
                    <a:pt x="488" y="830"/>
                  </a:lnTo>
                  <a:lnTo>
                    <a:pt x="488" y="830"/>
                  </a:lnTo>
                  <a:lnTo>
                    <a:pt x="488" y="830"/>
                  </a:lnTo>
                  <a:lnTo>
                    <a:pt x="486" y="830"/>
                  </a:lnTo>
                  <a:lnTo>
                    <a:pt x="486" y="828"/>
                  </a:lnTo>
                  <a:lnTo>
                    <a:pt x="484" y="828"/>
                  </a:lnTo>
                  <a:lnTo>
                    <a:pt x="484" y="828"/>
                  </a:lnTo>
                  <a:lnTo>
                    <a:pt x="484" y="828"/>
                  </a:lnTo>
                  <a:lnTo>
                    <a:pt x="482" y="826"/>
                  </a:lnTo>
                  <a:lnTo>
                    <a:pt x="482" y="826"/>
                  </a:lnTo>
                  <a:lnTo>
                    <a:pt x="482" y="826"/>
                  </a:lnTo>
                  <a:lnTo>
                    <a:pt x="482" y="824"/>
                  </a:lnTo>
                  <a:lnTo>
                    <a:pt x="482" y="824"/>
                  </a:lnTo>
                  <a:lnTo>
                    <a:pt x="482" y="824"/>
                  </a:lnTo>
                  <a:lnTo>
                    <a:pt x="482" y="822"/>
                  </a:lnTo>
                  <a:lnTo>
                    <a:pt x="482" y="822"/>
                  </a:lnTo>
                  <a:lnTo>
                    <a:pt x="482" y="822"/>
                  </a:lnTo>
                  <a:lnTo>
                    <a:pt x="482" y="822"/>
                  </a:lnTo>
                  <a:lnTo>
                    <a:pt x="482" y="820"/>
                  </a:lnTo>
                  <a:lnTo>
                    <a:pt x="482" y="820"/>
                  </a:lnTo>
                  <a:lnTo>
                    <a:pt x="482" y="820"/>
                  </a:lnTo>
                  <a:lnTo>
                    <a:pt x="484" y="820"/>
                  </a:lnTo>
                  <a:lnTo>
                    <a:pt x="484" y="820"/>
                  </a:lnTo>
                  <a:lnTo>
                    <a:pt x="486" y="820"/>
                  </a:lnTo>
                  <a:lnTo>
                    <a:pt x="488" y="818"/>
                  </a:lnTo>
                  <a:lnTo>
                    <a:pt x="488" y="818"/>
                  </a:lnTo>
                  <a:lnTo>
                    <a:pt x="490" y="818"/>
                  </a:lnTo>
                  <a:lnTo>
                    <a:pt x="490" y="818"/>
                  </a:lnTo>
                  <a:lnTo>
                    <a:pt x="490" y="818"/>
                  </a:lnTo>
                  <a:lnTo>
                    <a:pt x="492" y="818"/>
                  </a:lnTo>
                  <a:lnTo>
                    <a:pt x="492" y="818"/>
                  </a:lnTo>
                  <a:lnTo>
                    <a:pt x="494" y="818"/>
                  </a:lnTo>
                  <a:lnTo>
                    <a:pt x="494" y="818"/>
                  </a:lnTo>
                  <a:lnTo>
                    <a:pt x="496" y="818"/>
                  </a:lnTo>
                  <a:lnTo>
                    <a:pt x="496" y="818"/>
                  </a:lnTo>
                  <a:lnTo>
                    <a:pt x="496" y="818"/>
                  </a:lnTo>
                  <a:lnTo>
                    <a:pt x="498" y="818"/>
                  </a:lnTo>
                  <a:lnTo>
                    <a:pt x="498" y="818"/>
                  </a:lnTo>
                  <a:lnTo>
                    <a:pt x="500" y="818"/>
                  </a:lnTo>
                  <a:lnTo>
                    <a:pt x="500" y="818"/>
                  </a:lnTo>
                  <a:lnTo>
                    <a:pt x="502" y="818"/>
                  </a:lnTo>
                  <a:lnTo>
                    <a:pt x="502" y="820"/>
                  </a:lnTo>
                  <a:lnTo>
                    <a:pt x="502" y="820"/>
                  </a:lnTo>
                  <a:lnTo>
                    <a:pt x="504" y="820"/>
                  </a:lnTo>
                  <a:lnTo>
                    <a:pt x="504" y="822"/>
                  </a:lnTo>
                  <a:lnTo>
                    <a:pt x="504" y="822"/>
                  </a:lnTo>
                  <a:lnTo>
                    <a:pt x="506" y="822"/>
                  </a:lnTo>
                  <a:lnTo>
                    <a:pt x="506" y="824"/>
                  </a:lnTo>
                  <a:lnTo>
                    <a:pt x="508" y="824"/>
                  </a:lnTo>
                  <a:lnTo>
                    <a:pt x="508" y="824"/>
                  </a:lnTo>
                  <a:lnTo>
                    <a:pt x="508" y="826"/>
                  </a:lnTo>
                  <a:lnTo>
                    <a:pt x="510" y="826"/>
                  </a:lnTo>
                  <a:lnTo>
                    <a:pt x="510" y="824"/>
                  </a:lnTo>
                  <a:lnTo>
                    <a:pt x="510" y="822"/>
                  </a:lnTo>
                  <a:lnTo>
                    <a:pt x="510" y="820"/>
                  </a:lnTo>
                  <a:lnTo>
                    <a:pt x="510" y="820"/>
                  </a:lnTo>
                  <a:lnTo>
                    <a:pt x="510" y="820"/>
                  </a:lnTo>
                  <a:lnTo>
                    <a:pt x="510" y="818"/>
                  </a:lnTo>
                  <a:lnTo>
                    <a:pt x="512" y="818"/>
                  </a:lnTo>
                  <a:lnTo>
                    <a:pt x="512" y="818"/>
                  </a:lnTo>
                  <a:lnTo>
                    <a:pt x="514" y="818"/>
                  </a:lnTo>
                  <a:lnTo>
                    <a:pt x="514" y="818"/>
                  </a:lnTo>
                  <a:lnTo>
                    <a:pt x="514" y="818"/>
                  </a:lnTo>
                  <a:lnTo>
                    <a:pt x="514" y="816"/>
                  </a:lnTo>
                  <a:lnTo>
                    <a:pt x="514" y="816"/>
                  </a:lnTo>
                  <a:lnTo>
                    <a:pt x="514" y="814"/>
                  </a:lnTo>
                  <a:lnTo>
                    <a:pt x="514" y="814"/>
                  </a:lnTo>
                  <a:lnTo>
                    <a:pt x="514" y="814"/>
                  </a:lnTo>
                  <a:lnTo>
                    <a:pt x="516" y="812"/>
                  </a:lnTo>
                  <a:lnTo>
                    <a:pt x="514" y="812"/>
                  </a:lnTo>
                  <a:lnTo>
                    <a:pt x="516" y="812"/>
                  </a:lnTo>
                  <a:lnTo>
                    <a:pt x="516" y="810"/>
                  </a:lnTo>
                  <a:lnTo>
                    <a:pt x="516" y="810"/>
                  </a:lnTo>
                  <a:lnTo>
                    <a:pt x="516" y="808"/>
                  </a:lnTo>
                  <a:lnTo>
                    <a:pt x="516" y="808"/>
                  </a:lnTo>
                  <a:lnTo>
                    <a:pt x="516" y="808"/>
                  </a:lnTo>
                  <a:lnTo>
                    <a:pt x="516" y="806"/>
                  </a:lnTo>
                  <a:lnTo>
                    <a:pt x="516" y="806"/>
                  </a:lnTo>
                  <a:lnTo>
                    <a:pt x="516" y="806"/>
                  </a:lnTo>
                  <a:lnTo>
                    <a:pt x="518" y="806"/>
                  </a:lnTo>
                  <a:lnTo>
                    <a:pt x="518" y="804"/>
                  </a:lnTo>
                  <a:lnTo>
                    <a:pt x="518" y="804"/>
                  </a:lnTo>
                  <a:lnTo>
                    <a:pt x="516" y="804"/>
                  </a:lnTo>
                  <a:lnTo>
                    <a:pt x="516" y="802"/>
                  </a:lnTo>
                  <a:lnTo>
                    <a:pt x="516" y="802"/>
                  </a:lnTo>
                  <a:lnTo>
                    <a:pt x="516" y="802"/>
                  </a:lnTo>
                  <a:lnTo>
                    <a:pt x="516" y="800"/>
                  </a:lnTo>
                  <a:lnTo>
                    <a:pt x="516" y="800"/>
                  </a:lnTo>
                  <a:lnTo>
                    <a:pt x="516" y="800"/>
                  </a:lnTo>
                  <a:lnTo>
                    <a:pt x="516" y="800"/>
                  </a:lnTo>
                  <a:lnTo>
                    <a:pt x="516" y="798"/>
                  </a:lnTo>
                  <a:lnTo>
                    <a:pt x="514" y="798"/>
                  </a:lnTo>
                  <a:lnTo>
                    <a:pt x="514" y="796"/>
                  </a:lnTo>
                  <a:lnTo>
                    <a:pt x="514" y="796"/>
                  </a:lnTo>
                  <a:lnTo>
                    <a:pt x="514" y="796"/>
                  </a:lnTo>
                  <a:lnTo>
                    <a:pt x="514" y="796"/>
                  </a:lnTo>
                  <a:lnTo>
                    <a:pt x="514" y="796"/>
                  </a:lnTo>
                  <a:lnTo>
                    <a:pt x="512" y="796"/>
                  </a:lnTo>
                  <a:lnTo>
                    <a:pt x="512" y="794"/>
                  </a:lnTo>
                  <a:lnTo>
                    <a:pt x="512" y="794"/>
                  </a:lnTo>
                  <a:lnTo>
                    <a:pt x="512" y="794"/>
                  </a:lnTo>
                  <a:lnTo>
                    <a:pt x="512" y="794"/>
                  </a:lnTo>
                  <a:lnTo>
                    <a:pt x="512" y="792"/>
                  </a:lnTo>
                  <a:lnTo>
                    <a:pt x="512" y="792"/>
                  </a:lnTo>
                  <a:lnTo>
                    <a:pt x="512" y="792"/>
                  </a:lnTo>
                  <a:lnTo>
                    <a:pt x="512" y="790"/>
                  </a:lnTo>
                  <a:lnTo>
                    <a:pt x="512" y="790"/>
                  </a:lnTo>
                  <a:lnTo>
                    <a:pt x="512" y="790"/>
                  </a:lnTo>
                  <a:lnTo>
                    <a:pt x="514" y="790"/>
                  </a:lnTo>
                  <a:lnTo>
                    <a:pt x="514" y="788"/>
                  </a:lnTo>
                  <a:lnTo>
                    <a:pt x="514" y="788"/>
                  </a:lnTo>
                  <a:lnTo>
                    <a:pt x="514" y="788"/>
                  </a:lnTo>
                  <a:lnTo>
                    <a:pt x="514" y="788"/>
                  </a:lnTo>
                  <a:lnTo>
                    <a:pt x="514" y="786"/>
                  </a:lnTo>
                  <a:lnTo>
                    <a:pt x="514" y="786"/>
                  </a:lnTo>
                  <a:lnTo>
                    <a:pt x="514" y="786"/>
                  </a:lnTo>
                  <a:lnTo>
                    <a:pt x="514" y="786"/>
                  </a:lnTo>
                  <a:lnTo>
                    <a:pt x="516" y="784"/>
                  </a:lnTo>
                  <a:lnTo>
                    <a:pt x="516" y="784"/>
                  </a:lnTo>
                  <a:lnTo>
                    <a:pt x="516" y="784"/>
                  </a:lnTo>
                  <a:lnTo>
                    <a:pt x="516" y="782"/>
                  </a:lnTo>
                  <a:lnTo>
                    <a:pt x="514" y="782"/>
                  </a:lnTo>
                  <a:lnTo>
                    <a:pt x="514" y="782"/>
                  </a:lnTo>
                  <a:lnTo>
                    <a:pt x="512" y="782"/>
                  </a:lnTo>
                  <a:lnTo>
                    <a:pt x="512" y="782"/>
                  </a:lnTo>
                  <a:lnTo>
                    <a:pt x="510" y="782"/>
                  </a:lnTo>
                  <a:lnTo>
                    <a:pt x="510" y="782"/>
                  </a:lnTo>
                  <a:lnTo>
                    <a:pt x="510" y="782"/>
                  </a:lnTo>
                  <a:lnTo>
                    <a:pt x="508" y="784"/>
                  </a:lnTo>
                  <a:lnTo>
                    <a:pt x="508" y="784"/>
                  </a:lnTo>
                  <a:lnTo>
                    <a:pt x="508" y="784"/>
                  </a:lnTo>
                  <a:lnTo>
                    <a:pt x="506" y="784"/>
                  </a:lnTo>
                  <a:lnTo>
                    <a:pt x="506" y="784"/>
                  </a:lnTo>
                  <a:lnTo>
                    <a:pt x="504" y="784"/>
                  </a:lnTo>
                  <a:lnTo>
                    <a:pt x="504" y="784"/>
                  </a:lnTo>
                  <a:lnTo>
                    <a:pt x="502" y="784"/>
                  </a:lnTo>
                  <a:lnTo>
                    <a:pt x="502" y="784"/>
                  </a:lnTo>
                  <a:lnTo>
                    <a:pt x="502" y="782"/>
                  </a:lnTo>
                  <a:lnTo>
                    <a:pt x="502" y="782"/>
                  </a:lnTo>
                  <a:lnTo>
                    <a:pt x="500" y="782"/>
                  </a:lnTo>
                  <a:lnTo>
                    <a:pt x="500" y="780"/>
                  </a:lnTo>
                  <a:lnTo>
                    <a:pt x="500" y="780"/>
                  </a:lnTo>
                  <a:lnTo>
                    <a:pt x="500" y="780"/>
                  </a:lnTo>
                  <a:lnTo>
                    <a:pt x="498" y="778"/>
                  </a:lnTo>
                  <a:lnTo>
                    <a:pt x="498" y="778"/>
                  </a:lnTo>
                  <a:lnTo>
                    <a:pt x="496" y="778"/>
                  </a:lnTo>
                  <a:lnTo>
                    <a:pt x="496" y="780"/>
                  </a:lnTo>
                  <a:lnTo>
                    <a:pt x="494" y="780"/>
                  </a:lnTo>
                  <a:lnTo>
                    <a:pt x="494" y="780"/>
                  </a:lnTo>
                  <a:lnTo>
                    <a:pt x="494" y="780"/>
                  </a:lnTo>
                  <a:lnTo>
                    <a:pt x="492" y="780"/>
                  </a:lnTo>
                  <a:lnTo>
                    <a:pt x="492" y="780"/>
                  </a:lnTo>
                  <a:lnTo>
                    <a:pt x="492" y="782"/>
                  </a:lnTo>
                  <a:lnTo>
                    <a:pt x="492" y="782"/>
                  </a:lnTo>
                  <a:lnTo>
                    <a:pt x="492" y="782"/>
                  </a:lnTo>
                  <a:lnTo>
                    <a:pt x="492" y="782"/>
                  </a:lnTo>
                  <a:lnTo>
                    <a:pt x="492" y="784"/>
                  </a:lnTo>
                  <a:lnTo>
                    <a:pt x="492" y="784"/>
                  </a:lnTo>
                  <a:lnTo>
                    <a:pt x="490" y="784"/>
                  </a:lnTo>
                  <a:lnTo>
                    <a:pt x="490" y="784"/>
                  </a:lnTo>
                  <a:lnTo>
                    <a:pt x="490" y="786"/>
                  </a:lnTo>
                  <a:lnTo>
                    <a:pt x="490" y="786"/>
                  </a:lnTo>
                  <a:lnTo>
                    <a:pt x="490" y="786"/>
                  </a:lnTo>
                  <a:lnTo>
                    <a:pt x="490" y="788"/>
                  </a:lnTo>
                  <a:lnTo>
                    <a:pt x="488" y="788"/>
                  </a:lnTo>
                  <a:lnTo>
                    <a:pt x="488" y="788"/>
                  </a:lnTo>
                  <a:lnTo>
                    <a:pt x="488" y="788"/>
                  </a:lnTo>
                  <a:lnTo>
                    <a:pt x="486" y="788"/>
                  </a:lnTo>
                  <a:lnTo>
                    <a:pt x="486" y="788"/>
                  </a:lnTo>
                  <a:lnTo>
                    <a:pt x="484" y="788"/>
                  </a:lnTo>
                  <a:lnTo>
                    <a:pt x="484" y="788"/>
                  </a:lnTo>
                  <a:lnTo>
                    <a:pt x="484" y="788"/>
                  </a:lnTo>
                  <a:lnTo>
                    <a:pt x="482" y="790"/>
                  </a:lnTo>
                  <a:lnTo>
                    <a:pt x="482" y="790"/>
                  </a:lnTo>
                  <a:lnTo>
                    <a:pt x="482" y="790"/>
                  </a:lnTo>
                  <a:lnTo>
                    <a:pt x="480" y="790"/>
                  </a:lnTo>
                  <a:lnTo>
                    <a:pt x="480" y="790"/>
                  </a:lnTo>
                  <a:lnTo>
                    <a:pt x="480" y="790"/>
                  </a:lnTo>
                  <a:lnTo>
                    <a:pt x="478" y="790"/>
                  </a:lnTo>
                  <a:lnTo>
                    <a:pt x="478" y="792"/>
                  </a:lnTo>
                  <a:lnTo>
                    <a:pt x="478" y="792"/>
                  </a:lnTo>
                  <a:lnTo>
                    <a:pt x="478" y="792"/>
                  </a:lnTo>
                  <a:lnTo>
                    <a:pt x="478" y="792"/>
                  </a:lnTo>
                  <a:lnTo>
                    <a:pt x="476" y="792"/>
                  </a:lnTo>
                  <a:lnTo>
                    <a:pt x="476" y="792"/>
                  </a:lnTo>
                  <a:lnTo>
                    <a:pt x="476" y="792"/>
                  </a:lnTo>
                  <a:lnTo>
                    <a:pt x="474" y="792"/>
                  </a:lnTo>
                  <a:lnTo>
                    <a:pt x="474" y="792"/>
                  </a:lnTo>
                  <a:lnTo>
                    <a:pt x="474" y="792"/>
                  </a:lnTo>
                  <a:lnTo>
                    <a:pt x="474" y="794"/>
                  </a:lnTo>
                  <a:lnTo>
                    <a:pt x="472" y="794"/>
                  </a:lnTo>
                  <a:lnTo>
                    <a:pt x="472" y="794"/>
                  </a:lnTo>
                  <a:lnTo>
                    <a:pt x="472" y="794"/>
                  </a:lnTo>
                  <a:lnTo>
                    <a:pt x="472" y="796"/>
                  </a:lnTo>
                  <a:lnTo>
                    <a:pt x="472" y="796"/>
                  </a:lnTo>
                  <a:lnTo>
                    <a:pt x="470" y="796"/>
                  </a:lnTo>
                  <a:lnTo>
                    <a:pt x="470" y="796"/>
                  </a:lnTo>
                  <a:lnTo>
                    <a:pt x="470" y="796"/>
                  </a:lnTo>
                  <a:lnTo>
                    <a:pt x="470" y="796"/>
                  </a:lnTo>
                  <a:lnTo>
                    <a:pt x="468" y="796"/>
                  </a:lnTo>
                  <a:lnTo>
                    <a:pt x="468" y="796"/>
                  </a:lnTo>
                  <a:lnTo>
                    <a:pt x="468" y="796"/>
                  </a:lnTo>
                  <a:lnTo>
                    <a:pt x="466" y="796"/>
                  </a:lnTo>
                  <a:lnTo>
                    <a:pt x="466" y="794"/>
                  </a:lnTo>
                  <a:lnTo>
                    <a:pt x="464" y="794"/>
                  </a:lnTo>
                  <a:lnTo>
                    <a:pt x="464" y="794"/>
                  </a:lnTo>
                  <a:lnTo>
                    <a:pt x="464" y="794"/>
                  </a:lnTo>
                  <a:lnTo>
                    <a:pt x="464" y="794"/>
                  </a:lnTo>
                  <a:lnTo>
                    <a:pt x="464" y="792"/>
                  </a:lnTo>
                  <a:lnTo>
                    <a:pt x="464" y="792"/>
                  </a:lnTo>
                  <a:lnTo>
                    <a:pt x="462" y="792"/>
                  </a:lnTo>
                  <a:lnTo>
                    <a:pt x="462" y="792"/>
                  </a:lnTo>
                  <a:lnTo>
                    <a:pt x="462" y="790"/>
                  </a:lnTo>
                  <a:lnTo>
                    <a:pt x="460" y="790"/>
                  </a:lnTo>
                  <a:lnTo>
                    <a:pt x="460" y="790"/>
                  </a:lnTo>
                  <a:lnTo>
                    <a:pt x="460" y="790"/>
                  </a:lnTo>
                  <a:lnTo>
                    <a:pt x="460" y="790"/>
                  </a:lnTo>
                  <a:lnTo>
                    <a:pt x="458" y="790"/>
                  </a:lnTo>
                  <a:lnTo>
                    <a:pt x="458" y="790"/>
                  </a:lnTo>
                  <a:lnTo>
                    <a:pt x="456" y="790"/>
                  </a:lnTo>
                  <a:lnTo>
                    <a:pt x="456" y="790"/>
                  </a:lnTo>
                  <a:lnTo>
                    <a:pt x="454" y="788"/>
                  </a:lnTo>
                  <a:lnTo>
                    <a:pt x="454" y="788"/>
                  </a:lnTo>
                  <a:lnTo>
                    <a:pt x="454" y="788"/>
                  </a:lnTo>
                  <a:lnTo>
                    <a:pt x="452" y="788"/>
                  </a:lnTo>
                  <a:lnTo>
                    <a:pt x="452" y="788"/>
                  </a:lnTo>
                  <a:lnTo>
                    <a:pt x="450" y="788"/>
                  </a:lnTo>
                  <a:lnTo>
                    <a:pt x="450" y="788"/>
                  </a:lnTo>
                  <a:lnTo>
                    <a:pt x="450" y="788"/>
                  </a:lnTo>
                  <a:lnTo>
                    <a:pt x="450" y="788"/>
                  </a:lnTo>
                  <a:lnTo>
                    <a:pt x="448" y="788"/>
                  </a:lnTo>
                  <a:lnTo>
                    <a:pt x="448" y="788"/>
                  </a:lnTo>
                  <a:lnTo>
                    <a:pt x="448" y="788"/>
                  </a:lnTo>
                  <a:lnTo>
                    <a:pt x="446" y="788"/>
                  </a:lnTo>
                  <a:lnTo>
                    <a:pt x="446" y="788"/>
                  </a:lnTo>
                  <a:lnTo>
                    <a:pt x="444" y="788"/>
                  </a:lnTo>
                  <a:lnTo>
                    <a:pt x="444" y="788"/>
                  </a:lnTo>
                  <a:lnTo>
                    <a:pt x="444" y="788"/>
                  </a:lnTo>
                  <a:lnTo>
                    <a:pt x="444" y="786"/>
                  </a:lnTo>
                  <a:lnTo>
                    <a:pt x="442" y="786"/>
                  </a:lnTo>
                  <a:lnTo>
                    <a:pt x="442" y="786"/>
                  </a:lnTo>
                  <a:lnTo>
                    <a:pt x="442" y="786"/>
                  </a:lnTo>
                  <a:lnTo>
                    <a:pt x="442" y="784"/>
                  </a:lnTo>
                  <a:lnTo>
                    <a:pt x="442" y="784"/>
                  </a:lnTo>
                  <a:lnTo>
                    <a:pt x="442" y="784"/>
                  </a:lnTo>
                  <a:lnTo>
                    <a:pt x="440" y="784"/>
                  </a:lnTo>
                  <a:lnTo>
                    <a:pt x="442" y="784"/>
                  </a:lnTo>
                  <a:lnTo>
                    <a:pt x="440" y="782"/>
                  </a:lnTo>
                  <a:lnTo>
                    <a:pt x="440" y="782"/>
                  </a:lnTo>
                  <a:lnTo>
                    <a:pt x="440" y="782"/>
                  </a:lnTo>
                  <a:lnTo>
                    <a:pt x="440" y="782"/>
                  </a:lnTo>
                  <a:lnTo>
                    <a:pt x="440" y="782"/>
                  </a:lnTo>
                  <a:lnTo>
                    <a:pt x="440" y="782"/>
                  </a:lnTo>
                  <a:lnTo>
                    <a:pt x="440" y="780"/>
                  </a:lnTo>
                  <a:lnTo>
                    <a:pt x="440" y="780"/>
                  </a:lnTo>
                  <a:lnTo>
                    <a:pt x="438" y="780"/>
                  </a:lnTo>
                  <a:lnTo>
                    <a:pt x="438" y="778"/>
                  </a:lnTo>
                  <a:lnTo>
                    <a:pt x="438" y="778"/>
                  </a:lnTo>
                  <a:lnTo>
                    <a:pt x="438" y="776"/>
                  </a:lnTo>
                  <a:lnTo>
                    <a:pt x="438" y="776"/>
                  </a:lnTo>
                  <a:lnTo>
                    <a:pt x="438" y="776"/>
                  </a:lnTo>
                  <a:lnTo>
                    <a:pt x="440" y="776"/>
                  </a:lnTo>
                  <a:lnTo>
                    <a:pt x="440" y="776"/>
                  </a:lnTo>
                  <a:lnTo>
                    <a:pt x="440" y="774"/>
                  </a:lnTo>
                  <a:lnTo>
                    <a:pt x="442" y="774"/>
                  </a:lnTo>
                  <a:lnTo>
                    <a:pt x="442" y="774"/>
                  </a:lnTo>
                  <a:lnTo>
                    <a:pt x="442" y="774"/>
                  </a:lnTo>
                  <a:lnTo>
                    <a:pt x="444" y="774"/>
                  </a:lnTo>
                  <a:lnTo>
                    <a:pt x="444" y="776"/>
                  </a:lnTo>
                  <a:lnTo>
                    <a:pt x="444" y="776"/>
                  </a:lnTo>
                  <a:lnTo>
                    <a:pt x="446" y="776"/>
                  </a:lnTo>
                  <a:lnTo>
                    <a:pt x="446" y="778"/>
                  </a:lnTo>
                  <a:lnTo>
                    <a:pt x="448" y="778"/>
                  </a:lnTo>
                  <a:lnTo>
                    <a:pt x="448" y="778"/>
                  </a:lnTo>
                  <a:lnTo>
                    <a:pt x="448" y="778"/>
                  </a:lnTo>
                  <a:lnTo>
                    <a:pt x="448" y="778"/>
                  </a:lnTo>
                  <a:lnTo>
                    <a:pt x="450" y="776"/>
                  </a:lnTo>
                  <a:lnTo>
                    <a:pt x="450" y="776"/>
                  </a:lnTo>
                  <a:lnTo>
                    <a:pt x="450" y="776"/>
                  </a:lnTo>
                  <a:lnTo>
                    <a:pt x="450" y="776"/>
                  </a:lnTo>
                  <a:lnTo>
                    <a:pt x="452" y="776"/>
                  </a:lnTo>
                  <a:lnTo>
                    <a:pt x="452" y="776"/>
                  </a:lnTo>
                  <a:lnTo>
                    <a:pt x="452" y="776"/>
                  </a:lnTo>
                  <a:lnTo>
                    <a:pt x="454" y="774"/>
                  </a:lnTo>
                  <a:lnTo>
                    <a:pt x="454" y="774"/>
                  </a:lnTo>
                  <a:lnTo>
                    <a:pt x="456" y="774"/>
                  </a:lnTo>
                  <a:lnTo>
                    <a:pt x="456" y="774"/>
                  </a:lnTo>
                  <a:lnTo>
                    <a:pt x="456" y="774"/>
                  </a:lnTo>
                  <a:lnTo>
                    <a:pt x="456" y="774"/>
                  </a:lnTo>
                  <a:lnTo>
                    <a:pt x="458" y="774"/>
                  </a:lnTo>
                  <a:lnTo>
                    <a:pt x="460" y="772"/>
                  </a:lnTo>
                  <a:lnTo>
                    <a:pt x="460" y="772"/>
                  </a:lnTo>
                  <a:lnTo>
                    <a:pt x="460" y="772"/>
                  </a:lnTo>
                  <a:lnTo>
                    <a:pt x="462" y="772"/>
                  </a:lnTo>
                  <a:lnTo>
                    <a:pt x="462" y="772"/>
                  </a:lnTo>
                  <a:lnTo>
                    <a:pt x="464" y="772"/>
                  </a:lnTo>
                  <a:lnTo>
                    <a:pt x="464" y="772"/>
                  </a:lnTo>
                  <a:lnTo>
                    <a:pt x="464" y="770"/>
                  </a:lnTo>
                  <a:lnTo>
                    <a:pt x="464" y="770"/>
                  </a:lnTo>
                  <a:lnTo>
                    <a:pt x="464" y="768"/>
                  </a:lnTo>
                  <a:lnTo>
                    <a:pt x="464" y="768"/>
                  </a:lnTo>
                  <a:lnTo>
                    <a:pt x="464" y="768"/>
                  </a:lnTo>
                  <a:lnTo>
                    <a:pt x="464" y="766"/>
                  </a:lnTo>
                  <a:lnTo>
                    <a:pt x="464" y="766"/>
                  </a:lnTo>
                  <a:lnTo>
                    <a:pt x="464" y="764"/>
                  </a:lnTo>
                  <a:lnTo>
                    <a:pt x="464" y="764"/>
                  </a:lnTo>
                  <a:lnTo>
                    <a:pt x="464" y="762"/>
                  </a:lnTo>
                  <a:lnTo>
                    <a:pt x="464" y="762"/>
                  </a:lnTo>
                  <a:lnTo>
                    <a:pt x="464" y="762"/>
                  </a:lnTo>
                  <a:lnTo>
                    <a:pt x="464" y="760"/>
                  </a:lnTo>
                  <a:lnTo>
                    <a:pt x="464" y="760"/>
                  </a:lnTo>
                  <a:lnTo>
                    <a:pt x="464" y="758"/>
                  </a:lnTo>
                  <a:lnTo>
                    <a:pt x="464" y="758"/>
                  </a:lnTo>
                  <a:lnTo>
                    <a:pt x="464" y="758"/>
                  </a:lnTo>
                  <a:lnTo>
                    <a:pt x="464" y="758"/>
                  </a:lnTo>
                  <a:lnTo>
                    <a:pt x="464" y="756"/>
                  </a:lnTo>
                  <a:lnTo>
                    <a:pt x="464" y="756"/>
                  </a:lnTo>
                  <a:lnTo>
                    <a:pt x="464" y="754"/>
                  </a:lnTo>
                  <a:lnTo>
                    <a:pt x="464" y="754"/>
                  </a:lnTo>
                  <a:lnTo>
                    <a:pt x="464" y="752"/>
                  </a:lnTo>
                  <a:lnTo>
                    <a:pt x="462" y="748"/>
                  </a:lnTo>
                  <a:lnTo>
                    <a:pt x="460" y="746"/>
                  </a:lnTo>
                  <a:lnTo>
                    <a:pt x="460" y="746"/>
                  </a:lnTo>
                  <a:lnTo>
                    <a:pt x="460" y="746"/>
                  </a:lnTo>
                  <a:lnTo>
                    <a:pt x="458" y="744"/>
                  </a:lnTo>
                  <a:lnTo>
                    <a:pt x="458" y="744"/>
                  </a:lnTo>
                  <a:lnTo>
                    <a:pt x="458" y="744"/>
                  </a:lnTo>
                  <a:lnTo>
                    <a:pt x="458" y="742"/>
                  </a:lnTo>
                  <a:lnTo>
                    <a:pt x="458" y="742"/>
                  </a:lnTo>
                  <a:lnTo>
                    <a:pt x="458" y="742"/>
                  </a:lnTo>
                  <a:lnTo>
                    <a:pt x="458" y="740"/>
                  </a:lnTo>
                  <a:lnTo>
                    <a:pt x="458" y="740"/>
                  </a:lnTo>
                  <a:lnTo>
                    <a:pt x="458" y="740"/>
                  </a:lnTo>
                  <a:lnTo>
                    <a:pt x="458" y="738"/>
                  </a:lnTo>
                  <a:lnTo>
                    <a:pt x="458" y="738"/>
                  </a:lnTo>
                  <a:lnTo>
                    <a:pt x="458" y="738"/>
                  </a:lnTo>
                  <a:lnTo>
                    <a:pt x="458" y="736"/>
                  </a:lnTo>
                  <a:lnTo>
                    <a:pt x="458" y="736"/>
                  </a:lnTo>
                  <a:lnTo>
                    <a:pt x="458" y="736"/>
                  </a:lnTo>
                  <a:lnTo>
                    <a:pt x="458" y="734"/>
                  </a:lnTo>
                  <a:lnTo>
                    <a:pt x="458" y="734"/>
                  </a:lnTo>
                  <a:lnTo>
                    <a:pt x="458" y="732"/>
                  </a:lnTo>
                  <a:lnTo>
                    <a:pt x="458" y="732"/>
                  </a:lnTo>
                  <a:lnTo>
                    <a:pt x="458" y="732"/>
                  </a:lnTo>
                  <a:lnTo>
                    <a:pt x="444" y="698"/>
                  </a:lnTo>
                  <a:lnTo>
                    <a:pt x="436" y="692"/>
                  </a:lnTo>
                  <a:lnTo>
                    <a:pt x="436" y="690"/>
                  </a:lnTo>
                  <a:lnTo>
                    <a:pt x="434" y="690"/>
                  </a:lnTo>
                  <a:lnTo>
                    <a:pt x="432" y="688"/>
                  </a:lnTo>
                  <a:lnTo>
                    <a:pt x="430" y="688"/>
                  </a:lnTo>
                  <a:lnTo>
                    <a:pt x="430" y="686"/>
                  </a:lnTo>
                  <a:lnTo>
                    <a:pt x="428" y="686"/>
                  </a:lnTo>
                  <a:lnTo>
                    <a:pt x="428" y="686"/>
                  </a:lnTo>
                  <a:lnTo>
                    <a:pt x="426" y="684"/>
                  </a:lnTo>
                  <a:lnTo>
                    <a:pt x="426" y="684"/>
                  </a:lnTo>
                  <a:lnTo>
                    <a:pt x="424" y="684"/>
                  </a:lnTo>
                  <a:lnTo>
                    <a:pt x="422" y="682"/>
                  </a:lnTo>
                  <a:lnTo>
                    <a:pt x="422" y="682"/>
                  </a:lnTo>
                  <a:lnTo>
                    <a:pt x="420" y="682"/>
                  </a:lnTo>
                  <a:lnTo>
                    <a:pt x="420" y="680"/>
                  </a:lnTo>
                  <a:lnTo>
                    <a:pt x="418" y="680"/>
                  </a:lnTo>
                  <a:lnTo>
                    <a:pt x="418" y="678"/>
                  </a:lnTo>
                  <a:lnTo>
                    <a:pt x="418" y="678"/>
                  </a:lnTo>
                  <a:lnTo>
                    <a:pt x="416" y="678"/>
                  </a:lnTo>
                  <a:lnTo>
                    <a:pt x="416" y="676"/>
                  </a:lnTo>
                  <a:lnTo>
                    <a:pt x="416" y="676"/>
                  </a:lnTo>
                  <a:lnTo>
                    <a:pt x="414" y="674"/>
                  </a:lnTo>
                  <a:lnTo>
                    <a:pt x="414" y="674"/>
                  </a:lnTo>
                  <a:lnTo>
                    <a:pt x="414" y="672"/>
                  </a:lnTo>
                  <a:lnTo>
                    <a:pt x="414" y="670"/>
                  </a:lnTo>
                  <a:lnTo>
                    <a:pt x="414" y="670"/>
                  </a:lnTo>
                  <a:lnTo>
                    <a:pt x="414" y="670"/>
                  </a:lnTo>
                  <a:lnTo>
                    <a:pt x="414" y="668"/>
                  </a:lnTo>
                  <a:lnTo>
                    <a:pt x="416" y="668"/>
                  </a:lnTo>
                  <a:lnTo>
                    <a:pt x="416" y="668"/>
                  </a:lnTo>
                  <a:lnTo>
                    <a:pt x="418" y="668"/>
                  </a:lnTo>
                  <a:lnTo>
                    <a:pt x="418" y="668"/>
                  </a:lnTo>
                  <a:lnTo>
                    <a:pt x="420" y="668"/>
                  </a:lnTo>
                  <a:lnTo>
                    <a:pt x="422" y="666"/>
                  </a:lnTo>
                  <a:lnTo>
                    <a:pt x="422" y="666"/>
                  </a:lnTo>
                  <a:lnTo>
                    <a:pt x="424" y="666"/>
                  </a:lnTo>
                  <a:lnTo>
                    <a:pt x="424" y="666"/>
                  </a:lnTo>
                  <a:lnTo>
                    <a:pt x="426" y="666"/>
                  </a:lnTo>
                  <a:lnTo>
                    <a:pt x="428" y="666"/>
                  </a:lnTo>
                  <a:lnTo>
                    <a:pt x="428" y="664"/>
                  </a:lnTo>
                  <a:lnTo>
                    <a:pt x="430" y="664"/>
                  </a:lnTo>
                  <a:lnTo>
                    <a:pt x="430" y="664"/>
                  </a:lnTo>
                  <a:lnTo>
                    <a:pt x="430" y="664"/>
                  </a:lnTo>
                  <a:lnTo>
                    <a:pt x="432" y="662"/>
                  </a:lnTo>
                  <a:lnTo>
                    <a:pt x="432" y="662"/>
                  </a:lnTo>
                  <a:lnTo>
                    <a:pt x="432" y="662"/>
                  </a:lnTo>
                  <a:lnTo>
                    <a:pt x="432" y="662"/>
                  </a:lnTo>
                  <a:lnTo>
                    <a:pt x="434" y="662"/>
                  </a:lnTo>
                  <a:lnTo>
                    <a:pt x="434" y="662"/>
                  </a:lnTo>
                  <a:lnTo>
                    <a:pt x="436" y="662"/>
                  </a:lnTo>
                  <a:lnTo>
                    <a:pt x="436" y="662"/>
                  </a:lnTo>
                  <a:lnTo>
                    <a:pt x="436" y="660"/>
                  </a:lnTo>
                  <a:lnTo>
                    <a:pt x="436" y="660"/>
                  </a:lnTo>
                  <a:lnTo>
                    <a:pt x="438" y="658"/>
                  </a:lnTo>
                  <a:lnTo>
                    <a:pt x="438" y="658"/>
                  </a:lnTo>
                  <a:lnTo>
                    <a:pt x="438" y="656"/>
                  </a:lnTo>
                  <a:lnTo>
                    <a:pt x="438" y="656"/>
                  </a:lnTo>
                  <a:lnTo>
                    <a:pt x="440" y="654"/>
                  </a:lnTo>
                  <a:lnTo>
                    <a:pt x="440" y="654"/>
                  </a:lnTo>
                  <a:lnTo>
                    <a:pt x="440" y="654"/>
                  </a:lnTo>
                  <a:lnTo>
                    <a:pt x="440" y="652"/>
                  </a:lnTo>
                  <a:lnTo>
                    <a:pt x="440" y="652"/>
                  </a:lnTo>
                  <a:lnTo>
                    <a:pt x="440" y="652"/>
                  </a:lnTo>
                  <a:lnTo>
                    <a:pt x="442" y="652"/>
                  </a:lnTo>
                  <a:lnTo>
                    <a:pt x="442" y="652"/>
                  </a:lnTo>
                  <a:lnTo>
                    <a:pt x="442" y="650"/>
                  </a:lnTo>
                  <a:lnTo>
                    <a:pt x="444" y="650"/>
                  </a:lnTo>
                  <a:lnTo>
                    <a:pt x="444" y="650"/>
                  </a:lnTo>
                  <a:lnTo>
                    <a:pt x="444" y="650"/>
                  </a:lnTo>
                  <a:lnTo>
                    <a:pt x="444" y="650"/>
                  </a:lnTo>
                  <a:lnTo>
                    <a:pt x="446" y="650"/>
                  </a:lnTo>
                  <a:lnTo>
                    <a:pt x="446" y="650"/>
                  </a:lnTo>
                  <a:lnTo>
                    <a:pt x="446" y="650"/>
                  </a:lnTo>
                  <a:lnTo>
                    <a:pt x="448" y="650"/>
                  </a:lnTo>
                  <a:lnTo>
                    <a:pt x="448" y="648"/>
                  </a:lnTo>
                  <a:lnTo>
                    <a:pt x="448" y="648"/>
                  </a:lnTo>
                  <a:lnTo>
                    <a:pt x="450" y="648"/>
                  </a:lnTo>
                  <a:lnTo>
                    <a:pt x="450" y="648"/>
                  </a:lnTo>
                  <a:lnTo>
                    <a:pt x="450" y="646"/>
                  </a:lnTo>
                  <a:lnTo>
                    <a:pt x="450" y="646"/>
                  </a:lnTo>
                  <a:lnTo>
                    <a:pt x="450" y="646"/>
                  </a:lnTo>
                  <a:lnTo>
                    <a:pt x="450" y="644"/>
                  </a:lnTo>
                  <a:lnTo>
                    <a:pt x="450" y="644"/>
                  </a:lnTo>
                  <a:lnTo>
                    <a:pt x="450" y="644"/>
                  </a:lnTo>
                  <a:lnTo>
                    <a:pt x="450" y="642"/>
                  </a:lnTo>
                  <a:lnTo>
                    <a:pt x="450" y="642"/>
                  </a:lnTo>
                  <a:lnTo>
                    <a:pt x="450" y="642"/>
                  </a:lnTo>
                  <a:lnTo>
                    <a:pt x="452" y="640"/>
                  </a:lnTo>
                  <a:lnTo>
                    <a:pt x="452" y="640"/>
                  </a:lnTo>
                  <a:lnTo>
                    <a:pt x="452" y="640"/>
                  </a:lnTo>
                  <a:lnTo>
                    <a:pt x="452" y="638"/>
                  </a:lnTo>
                  <a:lnTo>
                    <a:pt x="452" y="638"/>
                  </a:lnTo>
                  <a:lnTo>
                    <a:pt x="452" y="638"/>
                  </a:lnTo>
                  <a:lnTo>
                    <a:pt x="454" y="638"/>
                  </a:lnTo>
                  <a:lnTo>
                    <a:pt x="454" y="638"/>
                  </a:lnTo>
                  <a:lnTo>
                    <a:pt x="454" y="638"/>
                  </a:lnTo>
                  <a:lnTo>
                    <a:pt x="454" y="636"/>
                  </a:lnTo>
                  <a:lnTo>
                    <a:pt x="454" y="636"/>
                  </a:lnTo>
                  <a:lnTo>
                    <a:pt x="456" y="636"/>
                  </a:lnTo>
                  <a:lnTo>
                    <a:pt x="456" y="636"/>
                  </a:lnTo>
                  <a:lnTo>
                    <a:pt x="456" y="636"/>
                  </a:lnTo>
                  <a:lnTo>
                    <a:pt x="456" y="636"/>
                  </a:lnTo>
                  <a:lnTo>
                    <a:pt x="456" y="634"/>
                  </a:lnTo>
                  <a:lnTo>
                    <a:pt x="454" y="634"/>
                  </a:lnTo>
                  <a:lnTo>
                    <a:pt x="454" y="632"/>
                  </a:lnTo>
                  <a:lnTo>
                    <a:pt x="454" y="630"/>
                  </a:lnTo>
                  <a:lnTo>
                    <a:pt x="454" y="628"/>
                  </a:lnTo>
                  <a:lnTo>
                    <a:pt x="452" y="626"/>
                  </a:lnTo>
                  <a:lnTo>
                    <a:pt x="452" y="624"/>
                  </a:lnTo>
                  <a:lnTo>
                    <a:pt x="452" y="622"/>
                  </a:lnTo>
                  <a:lnTo>
                    <a:pt x="450" y="620"/>
                  </a:lnTo>
                  <a:lnTo>
                    <a:pt x="450" y="620"/>
                  </a:lnTo>
                  <a:lnTo>
                    <a:pt x="448" y="618"/>
                  </a:lnTo>
                  <a:lnTo>
                    <a:pt x="448" y="616"/>
                  </a:lnTo>
                  <a:lnTo>
                    <a:pt x="448" y="614"/>
                  </a:lnTo>
                  <a:lnTo>
                    <a:pt x="448" y="614"/>
                  </a:lnTo>
                  <a:lnTo>
                    <a:pt x="448" y="612"/>
                  </a:lnTo>
                  <a:lnTo>
                    <a:pt x="448" y="610"/>
                  </a:lnTo>
                  <a:lnTo>
                    <a:pt x="448" y="608"/>
                  </a:lnTo>
                  <a:lnTo>
                    <a:pt x="448" y="608"/>
                  </a:lnTo>
                  <a:lnTo>
                    <a:pt x="448" y="606"/>
                  </a:lnTo>
                  <a:lnTo>
                    <a:pt x="446" y="606"/>
                  </a:lnTo>
                  <a:lnTo>
                    <a:pt x="444" y="606"/>
                  </a:lnTo>
                  <a:lnTo>
                    <a:pt x="442" y="604"/>
                  </a:lnTo>
                  <a:lnTo>
                    <a:pt x="440" y="604"/>
                  </a:lnTo>
                  <a:lnTo>
                    <a:pt x="440" y="604"/>
                  </a:lnTo>
                  <a:lnTo>
                    <a:pt x="384" y="598"/>
                  </a:lnTo>
                  <a:lnTo>
                    <a:pt x="386" y="594"/>
                  </a:lnTo>
                  <a:lnTo>
                    <a:pt x="386" y="594"/>
                  </a:lnTo>
                  <a:lnTo>
                    <a:pt x="388" y="594"/>
                  </a:lnTo>
                  <a:lnTo>
                    <a:pt x="388" y="592"/>
                  </a:lnTo>
                  <a:lnTo>
                    <a:pt x="390" y="590"/>
                  </a:lnTo>
                  <a:lnTo>
                    <a:pt x="390" y="588"/>
                  </a:lnTo>
                  <a:lnTo>
                    <a:pt x="390" y="588"/>
                  </a:lnTo>
                  <a:lnTo>
                    <a:pt x="392" y="586"/>
                  </a:lnTo>
                  <a:lnTo>
                    <a:pt x="392" y="586"/>
                  </a:lnTo>
                  <a:lnTo>
                    <a:pt x="392" y="586"/>
                  </a:lnTo>
                  <a:lnTo>
                    <a:pt x="392" y="584"/>
                  </a:lnTo>
                  <a:lnTo>
                    <a:pt x="392" y="582"/>
                  </a:lnTo>
                  <a:lnTo>
                    <a:pt x="392" y="580"/>
                  </a:lnTo>
                  <a:lnTo>
                    <a:pt x="392" y="580"/>
                  </a:lnTo>
                  <a:lnTo>
                    <a:pt x="392" y="578"/>
                  </a:lnTo>
                  <a:lnTo>
                    <a:pt x="392" y="578"/>
                  </a:lnTo>
                  <a:lnTo>
                    <a:pt x="392" y="576"/>
                  </a:lnTo>
                  <a:lnTo>
                    <a:pt x="392" y="576"/>
                  </a:lnTo>
                  <a:lnTo>
                    <a:pt x="392" y="576"/>
                  </a:lnTo>
                  <a:lnTo>
                    <a:pt x="390" y="576"/>
                  </a:lnTo>
                  <a:lnTo>
                    <a:pt x="388" y="576"/>
                  </a:lnTo>
                  <a:lnTo>
                    <a:pt x="388" y="578"/>
                  </a:lnTo>
                  <a:lnTo>
                    <a:pt x="386" y="576"/>
                  </a:lnTo>
                  <a:lnTo>
                    <a:pt x="384" y="576"/>
                  </a:lnTo>
                  <a:lnTo>
                    <a:pt x="384" y="574"/>
                  </a:lnTo>
                  <a:lnTo>
                    <a:pt x="382" y="572"/>
                  </a:lnTo>
                  <a:lnTo>
                    <a:pt x="382" y="570"/>
                  </a:lnTo>
                  <a:lnTo>
                    <a:pt x="380" y="568"/>
                  </a:lnTo>
                  <a:lnTo>
                    <a:pt x="380" y="566"/>
                  </a:lnTo>
                  <a:lnTo>
                    <a:pt x="378" y="564"/>
                  </a:lnTo>
                  <a:lnTo>
                    <a:pt x="378" y="562"/>
                  </a:lnTo>
                  <a:lnTo>
                    <a:pt x="378" y="560"/>
                  </a:lnTo>
                  <a:lnTo>
                    <a:pt x="376" y="558"/>
                  </a:lnTo>
                  <a:lnTo>
                    <a:pt x="374" y="558"/>
                  </a:lnTo>
                  <a:lnTo>
                    <a:pt x="372" y="558"/>
                  </a:lnTo>
                  <a:lnTo>
                    <a:pt x="370" y="560"/>
                  </a:lnTo>
                  <a:lnTo>
                    <a:pt x="368" y="562"/>
                  </a:lnTo>
                  <a:lnTo>
                    <a:pt x="368" y="564"/>
                  </a:lnTo>
                  <a:lnTo>
                    <a:pt x="366" y="564"/>
                  </a:lnTo>
                  <a:lnTo>
                    <a:pt x="362" y="566"/>
                  </a:lnTo>
                  <a:lnTo>
                    <a:pt x="362" y="566"/>
                  </a:lnTo>
                  <a:lnTo>
                    <a:pt x="360" y="566"/>
                  </a:lnTo>
                  <a:lnTo>
                    <a:pt x="360" y="566"/>
                  </a:lnTo>
                  <a:lnTo>
                    <a:pt x="358" y="566"/>
                  </a:lnTo>
                  <a:lnTo>
                    <a:pt x="356" y="566"/>
                  </a:lnTo>
                  <a:lnTo>
                    <a:pt x="350" y="566"/>
                  </a:lnTo>
                  <a:lnTo>
                    <a:pt x="348" y="566"/>
                  </a:lnTo>
                  <a:lnTo>
                    <a:pt x="348" y="566"/>
                  </a:lnTo>
                  <a:lnTo>
                    <a:pt x="344" y="566"/>
                  </a:lnTo>
                  <a:lnTo>
                    <a:pt x="342" y="568"/>
                  </a:lnTo>
                  <a:lnTo>
                    <a:pt x="338" y="568"/>
                  </a:lnTo>
                  <a:lnTo>
                    <a:pt x="336" y="568"/>
                  </a:lnTo>
                  <a:lnTo>
                    <a:pt x="336" y="568"/>
                  </a:lnTo>
                  <a:lnTo>
                    <a:pt x="334" y="566"/>
                  </a:lnTo>
                  <a:lnTo>
                    <a:pt x="334" y="566"/>
                  </a:lnTo>
                  <a:lnTo>
                    <a:pt x="334" y="564"/>
                  </a:lnTo>
                  <a:lnTo>
                    <a:pt x="334" y="564"/>
                  </a:lnTo>
                  <a:lnTo>
                    <a:pt x="334" y="564"/>
                  </a:lnTo>
                  <a:lnTo>
                    <a:pt x="334" y="564"/>
                  </a:lnTo>
                  <a:lnTo>
                    <a:pt x="334" y="564"/>
                  </a:lnTo>
                  <a:lnTo>
                    <a:pt x="332" y="564"/>
                  </a:lnTo>
                  <a:lnTo>
                    <a:pt x="332" y="564"/>
                  </a:lnTo>
                  <a:lnTo>
                    <a:pt x="330" y="564"/>
                  </a:lnTo>
                  <a:lnTo>
                    <a:pt x="330" y="566"/>
                  </a:lnTo>
                  <a:lnTo>
                    <a:pt x="330" y="566"/>
                  </a:lnTo>
                  <a:lnTo>
                    <a:pt x="328" y="568"/>
                  </a:lnTo>
                  <a:lnTo>
                    <a:pt x="328" y="568"/>
                  </a:lnTo>
                  <a:lnTo>
                    <a:pt x="328" y="570"/>
                  </a:lnTo>
                  <a:lnTo>
                    <a:pt x="328" y="570"/>
                  </a:lnTo>
                  <a:lnTo>
                    <a:pt x="326" y="572"/>
                  </a:lnTo>
                  <a:lnTo>
                    <a:pt x="326" y="572"/>
                  </a:lnTo>
                  <a:lnTo>
                    <a:pt x="326" y="574"/>
                  </a:lnTo>
                  <a:lnTo>
                    <a:pt x="324" y="574"/>
                  </a:lnTo>
                  <a:lnTo>
                    <a:pt x="324" y="576"/>
                  </a:lnTo>
                  <a:lnTo>
                    <a:pt x="324" y="578"/>
                  </a:lnTo>
                  <a:lnTo>
                    <a:pt x="322" y="578"/>
                  </a:lnTo>
                  <a:lnTo>
                    <a:pt x="322" y="578"/>
                  </a:lnTo>
                  <a:lnTo>
                    <a:pt x="322" y="580"/>
                  </a:lnTo>
                  <a:lnTo>
                    <a:pt x="320" y="580"/>
                  </a:lnTo>
                  <a:lnTo>
                    <a:pt x="320" y="582"/>
                  </a:lnTo>
                  <a:lnTo>
                    <a:pt x="318" y="582"/>
                  </a:lnTo>
                  <a:lnTo>
                    <a:pt x="318" y="584"/>
                  </a:lnTo>
                  <a:lnTo>
                    <a:pt x="316" y="584"/>
                  </a:lnTo>
                  <a:lnTo>
                    <a:pt x="316" y="586"/>
                  </a:lnTo>
                  <a:lnTo>
                    <a:pt x="316" y="586"/>
                  </a:lnTo>
                  <a:lnTo>
                    <a:pt x="314" y="586"/>
                  </a:lnTo>
                  <a:lnTo>
                    <a:pt x="314" y="588"/>
                  </a:lnTo>
                  <a:lnTo>
                    <a:pt x="312" y="588"/>
                  </a:lnTo>
                  <a:lnTo>
                    <a:pt x="310" y="588"/>
                  </a:lnTo>
                  <a:lnTo>
                    <a:pt x="310" y="588"/>
                  </a:lnTo>
                  <a:lnTo>
                    <a:pt x="310" y="588"/>
                  </a:lnTo>
                  <a:lnTo>
                    <a:pt x="308" y="590"/>
                  </a:lnTo>
                  <a:lnTo>
                    <a:pt x="308" y="590"/>
                  </a:lnTo>
                  <a:lnTo>
                    <a:pt x="308" y="590"/>
                  </a:lnTo>
                  <a:lnTo>
                    <a:pt x="306" y="590"/>
                  </a:lnTo>
                  <a:lnTo>
                    <a:pt x="306" y="590"/>
                  </a:lnTo>
                  <a:lnTo>
                    <a:pt x="306" y="592"/>
                  </a:lnTo>
                  <a:lnTo>
                    <a:pt x="306" y="592"/>
                  </a:lnTo>
                  <a:lnTo>
                    <a:pt x="306" y="592"/>
                  </a:lnTo>
                  <a:lnTo>
                    <a:pt x="306" y="594"/>
                  </a:lnTo>
                  <a:lnTo>
                    <a:pt x="306" y="594"/>
                  </a:lnTo>
                  <a:lnTo>
                    <a:pt x="308" y="594"/>
                  </a:lnTo>
                  <a:lnTo>
                    <a:pt x="308" y="596"/>
                  </a:lnTo>
                  <a:lnTo>
                    <a:pt x="308" y="596"/>
                  </a:lnTo>
                  <a:lnTo>
                    <a:pt x="308" y="598"/>
                  </a:lnTo>
                  <a:lnTo>
                    <a:pt x="308" y="600"/>
                  </a:lnTo>
                  <a:lnTo>
                    <a:pt x="308" y="600"/>
                  </a:lnTo>
                  <a:lnTo>
                    <a:pt x="308" y="600"/>
                  </a:lnTo>
                  <a:lnTo>
                    <a:pt x="308" y="602"/>
                  </a:lnTo>
                  <a:lnTo>
                    <a:pt x="306" y="602"/>
                  </a:lnTo>
                  <a:lnTo>
                    <a:pt x="306" y="604"/>
                  </a:lnTo>
                  <a:lnTo>
                    <a:pt x="306" y="604"/>
                  </a:lnTo>
                  <a:lnTo>
                    <a:pt x="306" y="606"/>
                  </a:lnTo>
                  <a:lnTo>
                    <a:pt x="304" y="606"/>
                  </a:lnTo>
                  <a:lnTo>
                    <a:pt x="304" y="608"/>
                  </a:lnTo>
                  <a:lnTo>
                    <a:pt x="304" y="608"/>
                  </a:lnTo>
                  <a:lnTo>
                    <a:pt x="304" y="608"/>
                  </a:lnTo>
                  <a:lnTo>
                    <a:pt x="304" y="610"/>
                  </a:lnTo>
                  <a:lnTo>
                    <a:pt x="302" y="610"/>
                  </a:lnTo>
                  <a:lnTo>
                    <a:pt x="302" y="612"/>
                  </a:lnTo>
                  <a:lnTo>
                    <a:pt x="302" y="612"/>
                  </a:lnTo>
                  <a:lnTo>
                    <a:pt x="300" y="614"/>
                  </a:lnTo>
                  <a:lnTo>
                    <a:pt x="300" y="616"/>
                  </a:lnTo>
                  <a:lnTo>
                    <a:pt x="300" y="618"/>
                  </a:lnTo>
                  <a:lnTo>
                    <a:pt x="300" y="618"/>
                  </a:lnTo>
                  <a:lnTo>
                    <a:pt x="298" y="620"/>
                  </a:lnTo>
                  <a:lnTo>
                    <a:pt x="298" y="620"/>
                  </a:lnTo>
                  <a:lnTo>
                    <a:pt x="298" y="622"/>
                  </a:lnTo>
                  <a:lnTo>
                    <a:pt x="298" y="622"/>
                  </a:lnTo>
                  <a:lnTo>
                    <a:pt x="300" y="622"/>
                  </a:lnTo>
                  <a:lnTo>
                    <a:pt x="300" y="624"/>
                  </a:lnTo>
                  <a:lnTo>
                    <a:pt x="302" y="624"/>
                  </a:lnTo>
                  <a:lnTo>
                    <a:pt x="302" y="626"/>
                  </a:lnTo>
                  <a:lnTo>
                    <a:pt x="302" y="628"/>
                  </a:lnTo>
                  <a:lnTo>
                    <a:pt x="302" y="628"/>
                  </a:lnTo>
                  <a:lnTo>
                    <a:pt x="302" y="630"/>
                  </a:lnTo>
                  <a:lnTo>
                    <a:pt x="302" y="630"/>
                  </a:lnTo>
                  <a:lnTo>
                    <a:pt x="302" y="632"/>
                  </a:lnTo>
                  <a:lnTo>
                    <a:pt x="300" y="632"/>
                  </a:lnTo>
                  <a:lnTo>
                    <a:pt x="300" y="630"/>
                  </a:lnTo>
                  <a:lnTo>
                    <a:pt x="300" y="632"/>
                  </a:lnTo>
                  <a:lnTo>
                    <a:pt x="300" y="632"/>
                  </a:lnTo>
                  <a:lnTo>
                    <a:pt x="300" y="632"/>
                  </a:lnTo>
                  <a:lnTo>
                    <a:pt x="300" y="634"/>
                  </a:lnTo>
                  <a:lnTo>
                    <a:pt x="302" y="634"/>
                  </a:lnTo>
                  <a:lnTo>
                    <a:pt x="302" y="634"/>
                  </a:lnTo>
                  <a:lnTo>
                    <a:pt x="304" y="636"/>
                  </a:lnTo>
                  <a:lnTo>
                    <a:pt x="304" y="636"/>
                  </a:lnTo>
                  <a:lnTo>
                    <a:pt x="304" y="636"/>
                  </a:lnTo>
                  <a:lnTo>
                    <a:pt x="304" y="638"/>
                  </a:lnTo>
                  <a:lnTo>
                    <a:pt x="304" y="638"/>
                  </a:lnTo>
                  <a:lnTo>
                    <a:pt x="306" y="640"/>
                  </a:lnTo>
                  <a:lnTo>
                    <a:pt x="306" y="640"/>
                  </a:lnTo>
                  <a:lnTo>
                    <a:pt x="306" y="640"/>
                  </a:lnTo>
                  <a:lnTo>
                    <a:pt x="308" y="642"/>
                  </a:lnTo>
                  <a:lnTo>
                    <a:pt x="308" y="642"/>
                  </a:lnTo>
                  <a:lnTo>
                    <a:pt x="310" y="642"/>
                  </a:lnTo>
                  <a:lnTo>
                    <a:pt x="310" y="642"/>
                  </a:lnTo>
                  <a:lnTo>
                    <a:pt x="310" y="644"/>
                  </a:lnTo>
                  <a:lnTo>
                    <a:pt x="308" y="644"/>
                  </a:lnTo>
                  <a:lnTo>
                    <a:pt x="308" y="646"/>
                  </a:lnTo>
                  <a:lnTo>
                    <a:pt x="308" y="646"/>
                  </a:lnTo>
                  <a:lnTo>
                    <a:pt x="306" y="648"/>
                  </a:lnTo>
                  <a:lnTo>
                    <a:pt x="306" y="648"/>
                  </a:lnTo>
                  <a:lnTo>
                    <a:pt x="306" y="648"/>
                  </a:lnTo>
                  <a:lnTo>
                    <a:pt x="304" y="648"/>
                  </a:lnTo>
                  <a:lnTo>
                    <a:pt x="304" y="650"/>
                  </a:lnTo>
                  <a:lnTo>
                    <a:pt x="304" y="650"/>
                  </a:lnTo>
                  <a:lnTo>
                    <a:pt x="302" y="648"/>
                  </a:lnTo>
                  <a:lnTo>
                    <a:pt x="302" y="648"/>
                  </a:lnTo>
                  <a:lnTo>
                    <a:pt x="302" y="648"/>
                  </a:lnTo>
                  <a:lnTo>
                    <a:pt x="302" y="648"/>
                  </a:lnTo>
                  <a:lnTo>
                    <a:pt x="302" y="646"/>
                  </a:lnTo>
                  <a:lnTo>
                    <a:pt x="300" y="646"/>
                  </a:lnTo>
                  <a:lnTo>
                    <a:pt x="300" y="646"/>
                  </a:lnTo>
                  <a:lnTo>
                    <a:pt x="300" y="644"/>
                  </a:lnTo>
                  <a:lnTo>
                    <a:pt x="300" y="644"/>
                  </a:lnTo>
                  <a:lnTo>
                    <a:pt x="298" y="644"/>
                  </a:lnTo>
                  <a:lnTo>
                    <a:pt x="298" y="644"/>
                  </a:lnTo>
                  <a:lnTo>
                    <a:pt x="298" y="644"/>
                  </a:lnTo>
                  <a:lnTo>
                    <a:pt x="298" y="644"/>
                  </a:lnTo>
                  <a:lnTo>
                    <a:pt x="296" y="644"/>
                  </a:lnTo>
                  <a:lnTo>
                    <a:pt x="296" y="642"/>
                  </a:lnTo>
                  <a:lnTo>
                    <a:pt x="296" y="640"/>
                  </a:lnTo>
                  <a:lnTo>
                    <a:pt x="296" y="638"/>
                  </a:lnTo>
                  <a:lnTo>
                    <a:pt x="296" y="636"/>
                  </a:lnTo>
                  <a:lnTo>
                    <a:pt x="294" y="636"/>
                  </a:lnTo>
                  <a:lnTo>
                    <a:pt x="294" y="634"/>
                  </a:lnTo>
                  <a:lnTo>
                    <a:pt x="294" y="634"/>
                  </a:lnTo>
                  <a:lnTo>
                    <a:pt x="292" y="634"/>
                  </a:lnTo>
                  <a:lnTo>
                    <a:pt x="292" y="634"/>
                  </a:lnTo>
                  <a:lnTo>
                    <a:pt x="290" y="634"/>
                  </a:lnTo>
                  <a:lnTo>
                    <a:pt x="290" y="634"/>
                  </a:lnTo>
                  <a:lnTo>
                    <a:pt x="288" y="632"/>
                  </a:lnTo>
                  <a:lnTo>
                    <a:pt x="288" y="632"/>
                  </a:lnTo>
                  <a:lnTo>
                    <a:pt x="288" y="632"/>
                  </a:lnTo>
                  <a:lnTo>
                    <a:pt x="286" y="632"/>
                  </a:lnTo>
                  <a:lnTo>
                    <a:pt x="286" y="632"/>
                  </a:lnTo>
                  <a:lnTo>
                    <a:pt x="284" y="632"/>
                  </a:lnTo>
                  <a:lnTo>
                    <a:pt x="282" y="634"/>
                  </a:lnTo>
                  <a:lnTo>
                    <a:pt x="280" y="634"/>
                  </a:lnTo>
                  <a:lnTo>
                    <a:pt x="280" y="634"/>
                  </a:lnTo>
                  <a:lnTo>
                    <a:pt x="278" y="634"/>
                  </a:lnTo>
                  <a:lnTo>
                    <a:pt x="276" y="634"/>
                  </a:lnTo>
                  <a:lnTo>
                    <a:pt x="274" y="634"/>
                  </a:lnTo>
                  <a:lnTo>
                    <a:pt x="272" y="634"/>
                  </a:lnTo>
                  <a:lnTo>
                    <a:pt x="272" y="634"/>
                  </a:lnTo>
                  <a:lnTo>
                    <a:pt x="270" y="634"/>
                  </a:lnTo>
                  <a:lnTo>
                    <a:pt x="268" y="634"/>
                  </a:lnTo>
                  <a:lnTo>
                    <a:pt x="268" y="634"/>
                  </a:lnTo>
                  <a:lnTo>
                    <a:pt x="268" y="632"/>
                  </a:lnTo>
                  <a:lnTo>
                    <a:pt x="268" y="632"/>
                  </a:lnTo>
                  <a:lnTo>
                    <a:pt x="268" y="630"/>
                  </a:lnTo>
                  <a:lnTo>
                    <a:pt x="268" y="628"/>
                  </a:lnTo>
                  <a:lnTo>
                    <a:pt x="268" y="628"/>
                  </a:lnTo>
                  <a:lnTo>
                    <a:pt x="268" y="626"/>
                  </a:lnTo>
                  <a:lnTo>
                    <a:pt x="268" y="624"/>
                  </a:lnTo>
                  <a:lnTo>
                    <a:pt x="268" y="622"/>
                  </a:lnTo>
                  <a:lnTo>
                    <a:pt x="268" y="622"/>
                  </a:lnTo>
                  <a:lnTo>
                    <a:pt x="268" y="620"/>
                  </a:lnTo>
                  <a:lnTo>
                    <a:pt x="266" y="620"/>
                  </a:lnTo>
                  <a:lnTo>
                    <a:pt x="266" y="620"/>
                  </a:lnTo>
                  <a:lnTo>
                    <a:pt x="264" y="620"/>
                  </a:lnTo>
                  <a:lnTo>
                    <a:pt x="264" y="622"/>
                  </a:lnTo>
                  <a:lnTo>
                    <a:pt x="264" y="622"/>
                  </a:lnTo>
                  <a:lnTo>
                    <a:pt x="262" y="622"/>
                  </a:lnTo>
                  <a:lnTo>
                    <a:pt x="260" y="622"/>
                  </a:lnTo>
                  <a:lnTo>
                    <a:pt x="260" y="624"/>
                  </a:lnTo>
                  <a:lnTo>
                    <a:pt x="258" y="624"/>
                  </a:lnTo>
                  <a:lnTo>
                    <a:pt x="258" y="624"/>
                  </a:lnTo>
                  <a:lnTo>
                    <a:pt x="258" y="624"/>
                  </a:lnTo>
                  <a:lnTo>
                    <a:pt x="258" y="626"/>
                  </a:lnTo>
                  <a:lnTo>
                    <a:pt x="258" y="628"/>
                  </a:lnTo>
                  <a:lnTo>
                    <a:pt x="258" y="628"/>
                  </a:lnTo>
                  <a:lnTo>
                    <a:pt x="258" y="630"/>
                  </a:lnTo>
                  <a:lnTo>
                    <a:pt x="258" y="632"/>
                  </a:lnTo>
                  <a:lnTo>
                    <a:pt x="258" y="632"/>
                  </a:lnTo>
                  <a:lnTo>
                    <a:pt x="258" y="634"/>
                  </a:lnTo>
                  <a:lnTo>
                    <a:pt x="258" y="636"/>
                  </a:lnTo>
                  <a:lnTo>
                    <a:pt x="258" y="636"/>
                  </a:lnTo>
                  <a:lnTo>
                    <a:pt x="256" y="638"/>
                  </a:lnTo>
                  <a:lnTo>
                    <a:pt x="256" y="638"/>
                  </a:lnTo>
                  <a:lnTo>
                    <a:pt x="254" y="638"/>
                  </a:lnTo>
                  <a:lnTo>
                    <a:pt x="252" y="638"/>
                  </a:lnTo>
                  <a:lnTo>
                    <a:pt x="250" y="638"/>
                  </a:lnTo>
                  <a:lnTo>
                    <a:pt x="250" y="638"/>
                  </a:lnTo>
                  <a:lnTo>
                    <a:pt x="248" y="640"/>
                  </a:lnTo>
                  <a:lnTo>
                    <a:pt x="248" y="640"/>
                  </a:lnTo>
                  <a:lnTo>
                    <a:pt x="246" y="640"/>
                  </a:lnTo>
                  <a:lnTo>
                    <a:pt x="244" y="640"/>
                  </a:lnTo>
                  <a:lnTo>
                    <a:pt x="244" y="640"/>
                  </a:lnTo>
                  <a:lnTo>
                    <a:pt x="242" y="640"/>
                  </a:lnTo>
                  <a:lnTo>
                    <a:pt x="242" y="640"/>
                  </a:lnTo>
                  <a:lnTo>
                    <a:pt x="240" y="640"/>
                  </a:lnTo>
                  <a:lnTo>
                    <a:pt x="240" y="642"/>
                  </a:lnTo>
                  <a:lnTo>
                    <a:pt x="240" y="642"/>
                  </a:lnTo>
                  <a:lnTo>
                    <a:pt x="238" y="644"/>
                  </a:lnTo>
                  <a:lnTo>
                    <a:pt x="238" y="644"/>
                  </a:lnTo>
                  <a:lnTo>
                    <a:pt x="238" y="644"/>
                  </a:lnTo>
                  <a:lnTo>
                    <a:pt x="236" y="644"/>
                  </a:lnTo>
                  <a:lnTo>
                    <a:pt x="236" y="646"/>
                  </a:lnTo>
                  <a:lnTo>
                    <a:pt x="234" y="646"/>
                  </a:lnTo>
                  <a:lnTo>
                    <a:pt x="234" y="646"/>
                  </a:lnTo>
                  <a:lnTo>
                    <a:pt x="232" y="646"/>
                  </a:lnTo>
                  <a:lnTo>
                    <a:pt x="232" y="646"/>
                  </a:lnTo>
                  <a:lnTo>
                    <a:pt x="230" y="646"/>
                  </a:lnTo>
                  <a:lnTo>
                    <a:pt x="230" y="648"/>
                  </a:lnTo>
                  <a:lnTo>
                    <a:pt x="230" y="648"/>
                  </a:lnTo>
                  <a:lnTo>
                    <a:pt x="228" y="648"/>
                  </a:lnTo>
                  <a:lnTo>
                    <a:pt x="228" y="648"/>
                  </a:lnTo>
                  <a:lnTo>
                    <a:pt x="228" y="650"/>
                  </a:lnTo>
                  <a:lnTo>
                    <a:pt x="228" y="650"/>
                  </a:lnTo>
                  <a:lnTo>
                    <a:pt x="228" y="650"/>
                  </a:lnTo>
                  <a:lnTo>
                    <a:pt x="228" y="652"/>
                  </a:lnTo>
                  <a:lnTo>
                    <a:pt x="226" y="652"/>
                  </a:lnTo>
                  <a:lnTo>
                    <a:pt x="226" y="652"/>
                  </a:lnTo>
                  <a:lnTo>
                    <a:pt x="226" y="652"/>
                  </a:lnTo>
                  <a:lnTo>
                    <a:pt x="224" y="652"/>
                  </a:lnTo>
                  <a:lnTo>
                    <a:pt x="224" y="652"/>
                  </a:lnTo>
                  <a:lnTo>
                    <a:pt x="224" y="652"/>
                  </a:lnTo>
                  <a:lnTo>
                    <a:pt x="224" y="652"/>
                  </a:lnTo>
                  <a:lnTo>
                    <a:pt x="222" y="652"/>
                  </a:lnTo>
                  <a:lnTo>
                    <a:pt x="222" y="652"/>
                  </a:lnTo>
                  <a:lnTo>
                    <a:pt x="220" y="652"/>
                  </a:lnTo>
                  <a:lnTo>
                    <a:pt x="220" y="652"/>
                  </a:lnTo>
                  <a:lnTo>
                    <a:pt x="218" y="652"/>
                  </a:lnTo>
                  <a:lnTo>
                    <a:pt x="218" y="652"/>
                  </a:lnTo>
                  <a:lnTo>
                    <a:pt x="218" y="652"/>
                  </a:lnTo>
                  <a:lnTo>
                    <a:pt x="216" y="652"/>
                  </a:lnTo>
                  <a:lnTo>
                    <a:pt x="216" y="652"/>
                  </a:lnTo>
                  <a:lnTo>
                    <a:pt x="214" y="650"/>
                  </a:lnTo>
                  <a:lnTo>
                    <a:pt x="214" y="650"/>
                  </a:lnTo>
                  <a:lnTo>
                    <a:pt x="214" y="650"/>
                  </a:lnTo>
                  <a:lnTo>
                    <a:pt x="212" y="650"/>
                  </a:lnTo>
                  <a:lnTo>
                    <a:pt x="212" y="650"/>
                  </a:lnTo>
                  <a:lnTo>
                    <a:pt x="210" y="650"/>
                  </a:lnTo>
                  <a:lnTo>
                    <a:pt x="210" y="650"/>
                  </a:lnTo>
                  <a:lnTo>
                    <a:pt x="210" y="648"/>
                  </a:lnTo>
                  <a:lnTo>
                    <a:pt x="208" y="648"/>
                  </a:lnTo>
                  <a:lnTo>
                    <a:pt x="208" y="648"/>
                  </a:lnTo>
                  <a:lnTo>
                    <a:pt x="208" y="646"/>
                  </a:lnTo>
                  <a:lnTo>
                    <a:pt x="208" y="646"/>
                  </a:lnTo>
                  <a:lnTo>
                    <a:pt x="208" y="646"/>
                  </a:lnTo>
                  <a:lnTo>
                    <a:pt x="208" y="646"/>
                  </a:lnTo>
                  <a:lnTo>
                    <a:pt x="208" y="646"/>
                  </a:lnTo>
                  <a:lnTo>
                    <a:pt x="208" y="644"/>
                  </a:lnTo>
                  <a:lnTo>
                    <a:pt x="208" y="644"/>
                  </a:lnTo>
                  <a:lnTo>
                    <a:pt x="208" y="644"/>
                  </a:lnTo>
                  <a:lnTo>
                    <a:pt x="208" y="644"/>
                  </a:lnTo>
                  <a:lnTo>
                    <a:pt x="206" y="644"/>
                  </a:lnTo>
                  <a:lnTo>
                    <a:pt x="206" y="642"/>
                  </a:lnTo>
                  <a:lnTo>
                    <a:pt x="206" y="642"/>
                  </a:lnTo>
                  <a:lnTo>
                    <a:pt x="204" y="642"/>
                  </a:lnTo>
                  <a:lnTo>
                    <a:pt x="204" y="642"/>
                  </a:lnTo>
                  <a:lnTo>
                    <a:pt x="204" y="642"/>
                  </a:lnTo>
                  <a:lnTo>
                    <a:pt x="204" y="640"/>
                  </a:lnTo>
                  <a:lnTo>
                    <a:pt x="204" y="640"/>
                  </a:lnTo>
                  <a:lnTo>
                    <a:pt x="204" y="638"/>
                  </a:lnTo>
                  <a:lnTo>
                    <a:pt x="204" y="638"/>
                  </a:lnTo>
                  <a:lnTo>
                    <a:pt x="204" y="636"/>
                  </a:lnTo>
                  <a:lnTo>
                    <a:pt x="204" y="636"/>
                  </a:lnTo>
                  <a:lnTo>
                    <a:pt x="204" y="634"/>
                  </a:lnTo>
                  <a:lnTo>
                    <a:pt x="204" y="634"/>
                  </a:lnTo>
                  <a:lnTo>
                    <a:pt x="204" y="632"/>
                  </a:lnTo>
                  <a:lnTo>
                    <a:pt x="204" y="632"/>
                  </a:lnTo>
                  <a:lnTo>
                    <a:pt x="204" y="632"/>
                  </a:lnTo>
                  <a:lnTo>
                    <a:pt x="204" y="630"/>
                  </a:lnTo>
                  <a:lnTo>
                    <a:pt x="204" y="630"/>
                  </a:lnTo>
                  <a:lnTo>
                    <a:pt x="204" y="628"/>
                  </a:lnTo>
                  <a:lnTo>
                    <a:pt x="202" y="628"/>
                  </a:lnTo>
                  <a:lnTo>
                    <a:pt x="202" y="628"/>
                  </a:lnTo>
                  <a:lnTo>
                    <a:pt x="202" y="626"/>
                  </a:lnTo>
                  <a:lnTo>
                    <a:pt x="202" y="626"/>
                  </a:lnTo>
                  <a:lnTo>
                    <a:pt x="200" y="626"/>
                  </a:lnTo>
                  <a:lnTo>
                    <a:pt x="200" y="624"/>
                  </a:lnTo>
                  <a:lnTo>
                    <a:pt x="200" y="624"/>
                  </a:lnTo>
                  <a:lnTo>
                    <a:pt x="200" y="620"/>
                  </a:lnTo>
                  <a:lnTo>
                    <a:pt x="200" y="620"/>
                  </a:lnTo>
                  <a:lnTo>
                    <a:pt x="200" y="618"/>
                  </a:lnTo>
                  <a:lnTo>
                    <a:pt x="200" y="618"/>
                  </a:lnTo>
                  <a:lnTo>
                    <a:pt x="200" y="616"/>
                  </a:lnTo>
                  <a:lnTo>
                    <a:pt x="200" y="616"/>
                  </a:lnTo>
                  <a:lnTo>
                    <a:pt x="200" y="616"/>
                  </a:lnTo>
                  <a:lnTo>
                    <a:pt x="200" y="614"/>
                  </a:lnTo>
                  <a:lnTo>
                    <a:pt x="198" y="612"/>
                  </a:lnTo>
                  <a:lnTo>
                    <a:pt x="198" y="610"/>
                  </a:lnTo>
                  <a:lnTo>
                    <a:pt x="198" y="610"/>
                  </a:lnTo>
                  <a:lnTo>
                    <a:pt x="198" y="608"/>
                  </a:lnTo>
                  <a:lnTo>
                    <a:pt x="198" y="608"/>
                  </a:lnTo>
                  <a:lnTo>
                    <a:pt x="198" y="608"/>
                  </a:lnTo>
                  <a:lnTo>
                    <a:pt x="198" y="606"/>
                  </a:lnTo>
                  <a:lnTo>
                    <a:pt x="198" y="606"/>
                  </a:lnTo>
                  <a:lnTo>
                    <a:pt x="198" y="604"/>
                  </a:lnTo>
                  <a:lnTo>
                    <a:pt x="200" y="602"/>
                  </a:lnTo>
                  <a:lnTo>
                    <a:pt x="200" y="602"/>
                  </a:lnTo>
                  <a:lnTo>
                    <a:pt x="200" y="602"/>
                  </a:lnTo>
                  <a:lnTo>
                    <a:pt x="200" y="600"/>
                  </a:lnTo>
                  <a:lnTo>
                    <a:pt x="200" y="600"/>
                  </a:lnTo>
                  <a:lnTo>
                    <a:pt x="200" y="598"/>
                  </a:lnTo>
                  <a:lnTo>
                    <a:pt x="200" y="598"/>
                  </a:lnTo>
                  <a:lnTo>
                    <a:pt x="200" y="596"/>
                  </a:lnTo>
                  <a:lnTo>
                    <a:pt x="200" y="596"/>
                  </a:lnTo>
                  <a:lnTo>
                    <a:pt x="200" y="596"/>
                  </a:lnTo>
                  <a:lnTo>
                    <a:pt x="200" y="594"/>
                  </a:lnTo>
                  <a:lnTo>
                    <a:pt x="198" y="594"/>
                  </a:lnTo>
                  <a:lnTo>
                    <a:pt x="198" y="594"/>
                  </a:lnTo>
                  <a:lnTo>
                    <a:pt x="196" y="592"/>
                  </a:lnTo>
                  <a:lnTo>
                    <a:pt x="196" y="592"/>
                  </a:lnTo>
                  <a:lnTo>
                    <a:pt x="196" y="592"/>
                  </a:lnTo>
                  <a:lnTo>
                    <a:pt x="194" y="590"/>
                  </a:lnTo>
                  <a:lnTo>
                    <a:pt x="194" y="588"/>
                  </a:lnTo>
                  <a:lnTo>
                    <a:pt x="194" y="588"/>
                  </a:lnTo>
                  <a:lnTo>
                    <a:pt x="194" y="586"/>
                  </a:lnTo>
                  <a:lnTo>
                    <a:pt x="194" y="586"/>
                  </a:lnTo>
                  <a:lnTo>
                    <a:pt x="192" y="586"/>
                  </a:lnTo>
                  <a:lnTo>
                    <a:pt x="192" y="584"/>
                  </a:lnTo>
                  <a:lnTo>
                    <a:pt x="192" y="584"/>
                  </a:lnTo>
                  <a:lnTo>
                    <a:pt x="192" y="582"/>
                  </a:lnTo>
                  <a:lnTo>
                    <a:pt x="192" y="582"/>
                  </a:lnTo>
                  <a:lnTo>
                    <a:pt x="192" y="580"/>
                  </a:lnTo>
                  <a:lnTo>
                    <a:pt x="192" y="580"/>
                  </a:lnTo>
                  <a:lnTo>
                    <a:pt x="192" y="580"/>
                  </a:lnTo>
                  <a:lnTo>
                    <a:pt x="194" y="580"/>
                  </a:lnTo>
                  <a:lnTo>
                    <a:pt x="194" y="580"/>
                  </a:lnTo>
                  <a:lnTo>
                    <a:pt x="196" y="580"/>
                  </a:lnTo>
                  <a:lnTo>
                    <a:pt x="196" y="580"/>
                  </a:lnTo>
                  <a:lnTo>
                    <a:pt x="198" y="580"/>
                  </a:lnTo>
                  <a:lnTo>
                    <a:pt x="198" y="580"/>
                  </a:lnTo>
                  <a:lnTo>
                    <a:pt x="200" y="580"/>
                  </a:lnTo>
                  <a:lnTo>
                    <a:pt x="200" y="580"/>
                  </a:lnTo>
                  <a:lnTo>
                    <a:pt x="200" y="580"/>
                  </a:lnTo>
                  <a:lnTo>
                    <a:pt x="200" y="580"/>
                  </a:lnTo>
                  <a:lnTo>
                    <a:pt x="202" y="580"/>
                  </a:lnTo>
                  <a:lnTo>
                    <a:pt x="202" y="580"/>
                  </a:lnTo>
                  <a:lnTo>
                    <a:pt x="202" y="578"/>
                  </a:lnTo>
                  <a:lnTo>
                    <a:pt x="202" y="578"/>
                  </a:lnTo>
                  <a:lnTo>
                    <a:pt x="202" y="576"/>
                  </a:lnTo>
                  <a:lnTo>
                    <a:pt x="202" y="576"/>
                  </a:lnTo>
                  <a:lnTo>
                    <a:pt x="202" y="574"/>
                  </a:lnTo>
                  <a:lnTo>
                    <a:pt x="202" y="574"/>
                  </a:lnTo>
                  <a:lnTo>
                    <a:pt x="202" y="574"/>
                  </a:lnTo>
                  <a:lnTo>
                    <a:pt x="202" y="572"/>
                  </a:lnTo>
                  <a:lnTo>
                    <a:pt x="202" y="570"/>
                  </a:lnTo>
                  <a:lnTo>
                    <a:pt x="202" y="570"/>
                  </a:lnTo>
                  <a:lnTo>
                    <a:pt x="202" y="570"/>
                  </a:lnTo>
                  <a:lnTo>
                    <a:pt x="202" y="568"/>
                  </a:lnTo>
                  <a:lnTo>
                    <a:pt x="202" y="568"/>
                  </a:lnTo>
                  <a:lnTo>
                    <a:pt x="202" y="566"/>
                  </a:lnTo>
                  <a:lnTo>
                    <a:pt x="202" y="566"/>
                  </a:lnTo>
                  <a:lnTo>
                    <a:pt x="202" y="566"/>
                  </a:lnTo>
                  <a:lnTo>
                    <a:pt x="200" y="566"/>
                  </a:lnTo>
                  <a:lnTo>
                    <a:pt x="200" y="564"/>
                  </a:lnTo>
                  <a:lnTo>
                    <a:pt x="200" y="564"/>
                  </a:lnTo>
                  <a:lnTo>
                    <a:pt x="200" y="562"/>
                  </a:lnTo>
                  <a:lnTo>
                    <a:pt x="200" y="562"/>
                  </a:lnTo>
                  <a:lnTo>
                    <a:pt x="200" y="560"/>
                  </a:lnTo>
                  <a:lnTo>
                    <a:pt x="200" y="560"/>
                  </a:lnTo>
                  <a:lnTo>
                    <a:pt x="200" y="560"/>
                  </a:lnTo>
                  <a:lnTo>
                    <a:pt x="200" y="560"/>
                  </a:lnTo>
                  <a:lnTo>
                    <a:pt x="200" y="558"/>
                  </a:lnTo>
                  <a:lnTo>
                    <a:pt x="198" y="558"/>
                  </a:lnTo>
                  <a:lnTo>
                    <a:pt x="198" y="558"/>
                  </a:lnTo>
                  <a:lnTo>
                    <a:pt x="198" y="558"/>
                  </a:lnTo>
                  <a:lnTo>
                    <a:pt x="198" y="558"/>
                  </a:lnTo>
                  <a:lnTo>
                    <a:pt x="196" y="556"/>
                  </a:lnTo>
                  <a:lnTo>
                    <a:pt x="196" y="556"/>
                  </a:lnTo>
                  <a:lnTo>
                    <a:pt x="196" y="556"/>
                  </a:lnTo>
                  <a:lnTo>
                    <a:pt x="196" y="554"/>
                  </a:lnTo>
                  <a:lnTo>
                    <a:pt x="196" y="554"/>
                  </a:lnTo>
                  <a:lnTo>
                    <a:pt x="194" y="554"/>
                  </a:lnTo>
                  <a:lnTo>
                    <a:pt x="194" y="554"/>
                  </a:lnTo>
                  <a:lnTo>
                    <a:pt x="194" y="554"/>
                  </a:lnTo>
                  <a:lnTo>
                    <a:pt x="194" y="554"/>
                  </a:lnTo>
                  <a:lnTo>
                    <a:pt x="194" y="554"/>
                  </a:lnTo>
                  <a:lnTo>
                    <a:pt x="194" y="552"/>
                  </a:lnTo>
                  <a:lnTo>
                    <a:pt x="192" y="552"/>
                  </a:lnTo>
                  <a:lnTo>
                    <a:pt x="192" y="552"/>
                  </a:lnTo>
                  <a:lnTo>
                    <a:pt x="192" y="552"/>
                  </a:lnTo>
                  <a:lnTo>
                    <a:pt x="192" y="552"/>
                  </a:lnTo>
                  <a:lnTo>
                    <a:pt x="190" y="550"/>
                  </a:lnTo>
                  <a:lnTo>
                    <a:pt x="190" y="550"/>
                  </a:lnTo>
                  <a:lnTo>
                    <a:pt x="190" y="550"/>
                  </a:lnTo>
                  <a:lnTo>
                    <a:pt x="190" y="550"/>
                  </a:lnTo>
                  <a:lnTo>
                    <a:pt x="188" y="550"/>
                  </a:lnTo>
                  <a:lnTo>
                    <a:pt x="188" y="550"/>
                  </a:lnTo>
                  <a:lnTo>
                    <a:pt x="188" y="548"/>
                  </a:lnTo>
                  <a:lnTo>
                    <a:pt x="188" y="548"/>
                  </a:lnTo>
                  <a:lnTo>
                    <a:pt x="186" y="548"/>
                  </a:lnTo>
                  <a:lnTo>
                    <a:pt x="186" y="548"/>
                  </a:lnTo>
                  <a:lnTo>
                    <a:pt x="186" y="548"/>
                  </a:lnTo>
                  <a:lnTo>
                    <a:pt x="186" y="548"/>
                  </a:lnTo>
                  <a:lnTo>
                    <a:pt x="184" y="548"/>
                  </a:lnTo>
                  <a:lnTo>
                    <a:pt x="184" y="548"/>
                  </a:lnTo>
                  <a:lnTo>
                    <a:pt x="184" y="548"/>
                  </a:lnTo>
                  <a:lnTo>
                    <a:pt x="184" y="548"/>
                  </a:lnTo>
                  <a:lnTo>
                    <a:pt x="182" y="548"/>
                  </a:lnTo>
                  <a:lnTo>
                    <a:pt x="182" y="548"/>
                  </a:lnTo>
                  <a:lnTo>
                    <a:pt x="182" y="548"/>
                  </a:lnTo>
                  <a:lnTo>
                    <a:pt x="182" y="548"/>
                  </a:lnTo>
                  <a:lnTo>
                    <a:pt x="182" y="546"/>
                  </a:lnTo>
                  <a:lnTo>
                    <a:pt x="182" y="546"/>
                  </a:lnTo>
                  <a:lnTo>
                    <a:pt x="182" y="546"/>
                  </a:lnTo>
                  <a:lnTo>
                    <a:pt x="182" y="546"/>
                  </a:lnTo>
                  <a:lnTo>
                    <a:pt x="182" y="544"/>
                  </a:lnTo>
                  <a:lnTo>
                    <a:pt x="182" y="544"/>
                  </a:lnTo>
                  <a:lnTo>
                    <a:pt x="182" y="542"/>
                  </a:lnTo>
                  <a:lnTo>
                    <a:pt x="182" y="542"/>
                  </a:lnTo>
                  <a:lnTo>
                    <a:pt x="182" y="542"/>
                  </a:lnTo>
                  <a:lnTo>
                    <a:pt x="182" y="540"/>
                  </a:lnTo>
                  <a:lnTo>
                    <a:pt x="182" y="540"/>
                  </a:lnTo>
                  <a:lnTo>
                    <a:pt x="180" y="540"/>
                  </a:lnTo>
                  <a:lnTo>
                    <a:pt x="180" y="540"/>
                  </a:lnTo>
                  <a:lnTo>
                    <a:pt x="180" y="538"/>
                  </a:lnTo>
                  <a:lnTo>
                    <a:pt x="180" y="538"/>
                  </a:lnTo>
                  <a:lnTo>
                    <a:pt x="180" y="538"/>
                  </a:lnTo>
                  <a:lnTo>
                    <a:pt x="178" y="538"/>
                  </a:lnTo>
                  <a:lnTo>
                    <a:pt x="178" y="536"/>
                  </a:lnTo>
                  <a:lnTo>
                    <a:pt x="178" y="536"/>
                  </a:lnTo>
                  <a:lnTo>
                    <a:pt x="176" y="536"/>
                  </a:lnTo>
                  <a:lnTo>
                    <a:pt x="176" y="536"/>
                  </a:lnTo>
                  <a:lnTo>
                    <a:pt x="176" y="536"/>
                  </a:lnTo>
                  <a:lnTo>
                    <a:pt x="176" y="536"/>
                  </a:lnTo>
                  <a:lnTo>
                    <a:pt x="174" y="534"/>
                  </a:lnTo>
                  <a:lnTo>
                    <a:pt x="174" y="534"/>
                  </a:lnTo>
                  <a:lnTo>
                    <a:pt x="174" y="534"/>
                  </a:lnTo>
                  <a:lnTo>
                    <a:pt x="172" y="534"/>
                  </a:lnTo>
                  <a:lnTo>
                    <a:pt x="172" y="532"/>
                  </a:lnTo>
                  <a:lnTo>
                    <a:pt x="170" y="532"/>
                  </a:lnTo>
                  <a:lnTo>
                    <a:pt x="170" y="532"/>
                  </a:lnTo>
                  <a:lnTo>
                    <a:pt x="170" y="532"/>
                  </a:lnTo>
                  <a:lnTo>
                    <a:pt x="170" y="532"/>
                  </a:lnTo>
                  <a:lnTo>
                    <a:pt x="168" y="530"/>
                  </a:lnTo>
                  <a:lnTo>
                    <a:pt x="168" y="530"/>
                  </a:lnTo>
                  <a:lnTo>
                    <a:pt x="166" y="530"/>
                  </a:lnTo>
                  <a:lnTo>
                    <a:pt x="166" y="530"/>
                  </a:lnTo>
                  <a:lnTo>
                    <a:pt x="166" y="530"/>
                  </a:lnTo>
                  <a:lnTo>
                    <a:pt x="166" y="528"/>
                  </a:lnTo>
                  <a:lnTo>
                    <a:pt x="164" y="528"/>
                  </a:lnTo>
                  <a:lnTo>
                    <a:pt x="164" y="528"/>
                  </a:lnTo>
                  <a:lnTo>
                    <a:pt x="164" y="528"/>
                  </a:lnTo>
                  <a:lnTo>
                    <a:pt x="164" y="526"/>
                  </a:lnTo>
                  <a:lnTo>
                    <a:pt x="164" y="526"/>
                  </a:lnTo>
                  <a:lnTo>
                    <a:pt x="162" y="524"/>
                  </a:lnTo>
                  <a:lnTo>
                    <a:pt x="162" y="524"/>
                  </a:lnTo>
                  <a:lnTo>
                    <a:pt x="162" y="524"/>
                  </a:lnTo>
                  <a:lnTo>
                    <a:pt x="160" y="524"/>
                  </a:lnTo>
                  <a:lnTo>
                    <a:pt x="160" y="522"/>
                  </a:lnTo>
                  <a:lnTo>
                    <a:pt x="160" y="522"/>
                  </a:lnTo>
                  <a:lnTo>
                    <a:pt x="160" y="522"/>
                  </a:lnTo>
                  <a:lnTo>
                    <a:pt x="160" y="520"/>
                  </a:lnTo>
                  <a:lnTo>
                    <a:pt x="160" y="520"/>
                  </a:lnTo>
                  <a:lnTo>
                    <a:pt x="158" y="520"/>
                  </a:lnTo>
                  <a:lnTo>
                    <a:pt x="158" y="520"/>
                  </a:lnTo>
                  <a:lnTo>
                    <a:pt x="158" y="518"/>
                  </a:lnTo>
                  <a:lnTo>
                    <a:pt x="158" y="518"/>
                  </a:lnTo>
                  <a:lnTo>
                    <a:pt x="158" y="518"/>
                  </a:lnTo>
                  <a:lnTo>
                    <a:pt x="158" y="518"/>
                  </a:lnTo>
                  <a:lnTo>
                    <a:pt x="158" y="516"/>
                  </a:lnTo>
                  <a:lnTo>
                    <a:pt x="156" y="514"/>
                  </a:lnTo>
                  <a:lnTo>
                    <a:pt x="158" y="516"/>
                  </a:lnTo>
                  <a:lnTo>
                    <a:pt x="160" y="516"/>
                  </a:lnTo>
                  <a:lnTo>
                    <a:pt x="162" y="516"/>
                  </a:lnTo>
                  <a:lnTo>
                    <a:pt x="164" y="516"/>
                  </a:lnTo>
                  <a:lnTo>
                    <a:pt x="164" y="518"/>
                  </a:lnTo>
                  <a:lnTo>
                    <a:pt x="164" y="518"/>
                  </a:lnTo>
                  <a:lnTo>
                    <a:pt x="166" y="520"/>
                  </a:lnTo>
                  <a:lnTo>
                    <a:pt x="168" y="520"/>
                  </a:lnTo>
                  <a:lnTo>
                    <a:pt x="170" y="522"/>
                  </a:lnTo>
                  <a:lnTo>
                    <a:pt x="170" y="522"/>
                  </a:lnTo>
                  <a:lnTo>
                    <a:pt x="174" y="524"/>
                  </a:lnTo>
                  <a:lnTo>
                    <a:pt x="176" y="524"/>
                  </a:lnTo>
                  <a:lnTo>
                    <a:pt x="178" y="524"/>
                  </a:lnTo>
                  <a:lnTo>
                    <a:pt x="178" y="524"/>
                  </a:lnTo>
                  <a:lnTo>
                    <a:pt x="180" y="524"/>
                  </a:lnTo>
                  <a:lnTo>
                    <a:pt x="182" y="524"/>
                  </a:lnTo>
                  <a:lnTo>
                    <a:pt x="184" y="522"/>
                  </a:lnTo>
                  <a:lnTo>
                    <a:pt x="184" y="520"/>
                  </a:lnTo>
                  <a:lnTo>
                    <a:pt x="186" y="520"/>
                  </a:lnTo>
                  <a:lnTo>
                    <a:pt x="188" y="518"/>
                  </a:lnTo>
                  <a:lnTo>
                    <a:pt x="188" y="518"/>
                  </a:lnTo>
                  <a:lnTo>
                    <a:pt x="190" y="516"/>
                  </a:lnTo>
                  <a:lnTo>
                    <a:pt x="192" y="516"/>
                  </a:lnTo>
                  <a:lnTo>
                    <a:pt x="192" y="514"/>
                  </a:lnTo>
                  <a:lnTo>
                    <a:pt x="194" y="512"/>
                  </a:lnTo>
                  <a:lnTo>
                    <a:pt x="196" y="512"/>
                  </a:lnTo>
                  <a:lnTo>
                    <a:pt x="198" y="510"/>
                  </a:lnTo>
                  <a:lnTo>
                    <a:pt x="200" y="510"/>
                  </a:lnTo>
                  <a:lnTo>
                    <a:pt x="202" y="506"/>
                  </a:lnTo>
                  <a:lnTo>
                    <a:pt x="204" y="506"/>
                  </a:lnTo>
                  <a:lnTo>
                    <a:pt x="206" y="504"/>
                  </a:lnTo>
                  <a:lnTo>
                    <a:pt x="210" y="502"/>
                  </a:lnTo>
                  <a:lnTo>
                    <a:pt x="210" y="502"/>
                  </a:lnTo>
                  <a:lnTo>
                    <a:pt x="212" y="502"/>
                  </a:lnTo>
                  <a:lnTo>
                    <a:pt x="214" y="504"/>
                  </a:lnTo>
                  <a:lnTo>
                    <a:pt x="216" y="504"/>
                  </a:lnTo>
                  <a:lnTo>
                    <a:pt x="218" y="504"/>
                  </a:lnTo>
                  <a:lnTo>
                    <a:pt x="220" y="502"/>
                  </a:lnTo>
                  <a:lnTo>
                    <a:pt x="220" y="502"/>
                  </a:lnTo>
                  <a:lnTo>
                    <a:pt x="222" y="502"/>
                  </a:lnTo>
                  <a:lnTo>
                    <a:pt x="224" y="500"/>
                  </a:lnTo>
                  <a:lnTo>
                    <a:pt x="226" y="500"/>
                  </a:lnTo>
                  <a:lnTo>
                    <a:pt x="226" y="500"/>
                  </a:lnTo>
                  <a:lnTo>
                    <a:pt x="228" y="500"/>
                  </a:lnTo>
                  <a:lnTo>
                    <a:pt x="228" y="500"/>
                  </a:lnTo>
                  <a:lnTo>
                    <a:pt x="228" y="498"/>
                  </a:lnTo>
                  <a:lnTo>
                    <a:pt x="228" y="498"/>
                  </a:lnTo>
                  <a:lnTo>
                    <a:pt x="228" y="494"/>
                  </a:lnTo>
                  <a:lnTo>
                    <a:pt x="228" y="492"/>
                  </a:lnTo>
                  <a:lnTo>
                    <a:pt x="228" y="490"/>
                  </a:lnTo>
                  <a:lnTo>
                    <a:pt x="230" y="490"/>
                  </a:lnTo>
                  <a:lnTo>
                    <a:pt x="230" y="488"/>
                  </a:lnTo>
                  <a:lnTo>
                    <a:pt x="230" y="486"/>
                  </a:lnTo>
                  <a:lnTo>
                    <a:pt x="230" y="484"/>
                  </a:lnTo>
                  <a:lnTo>
                    <a:pt x="230" y="482"/>
                  </a:lnTo>
                  <a:lnTo>
                    <a:pt x="232" y="480"/>
                  </a:lnTo>
                  <a:lnTo>
                    <a:pt x="232" y="478"/>
                  </a:lnTo>
                  <a:lnTo>
                    <a:pt x="232" y="476"/>
                  </a:lnTo>
                  <a:lnTo>
                    <a:pt x="234" y="476"/>
                  </a:lnTo>
                  <a:lnTo>
                    <a:pt x="236" y="474"/>
                  </a:lnTo>
                  <a:lnTo>
                    <a:pt x="238" y="472"/>
                  </a:lnTo>
                  <a:lnTo>
                    <a:pt x="238" y="470"/>
                  </a:lnTo>
                  <a:lnTo>
                    <a:pt x="238" y="468"/>
                  </a:lnTo>
                  <a:lnTo>
                    <a:pt x="240" y="464"/>
                  </a:lnTo>
                  <a:lnTo>
                    <a:pt x="240" y="460"/>
                  </a:lnTo>
                  <a:lnTo>
                    <a:pt x="240" y="458"/>
                  </a:lnTo>
                  <a:lnTo>
                    <a:pt x="240" y="458"/>
                  </a:lnTo>
                  <a:lnTo>
                    <a:pt x="242" y="456"/>
                  </a:lnTo>
                  <a:lnTo>
                    <a:pt x="242" y="454"/>
                  </a:lnTo>
                  <a:lnTo>
                    <a:pt x="240" y="454"/>
                  </a:lnTo>
                  <a:lnTo>
                    <a:pt x="240" y="454"/>
                  </a:lnTo>
                  <a:lnTo>
                    <a:pt x="238" y="452"/>
                  </a:lnTo>
                  <a:lnTo>
                    <a:pt x="238" y="452"/>
                  </a:lnTo>
                  <a:lnTo>
                    <a:pt x="236" y="450"/>
                  </a:lnTo>
                  <a:lnTo>
                    <a:pt x="236" y="450"/>
                  </a:lnTo>
                  <a:lnTo>
                    <a:pt x="236" y="450"/>
                  </a:lnTo>
                  <a:lnTo>
                    <a:pt x="234" y="448"/>
                  </a:lnTo>
                  <a:lnTo>
                    <a:pt x="234" y="448"/>
                  </a:lnTo>
                  <a:lnTo>
                    <a:pt x="234" y="448"/>
                  </a:lnTo>
                  <a:lnTo>
                    <a:pt x="232" y="446"/>
                  </a:lnTo>
                  <a:lnTo>
                    <a:pt x="232" y="446"/>
                  </a:lnTo>
                  <a:lnTo>
                    <a:pt x="230" y="446"/>
                  </a:lnTo>
                  <a:lnTo>
                    <a:pt x="230" y="446"/>
                  </a:lnTo>
                  <a:lnTo>
                    <a:pt x="228" y="446"/>
                  </a:lnTo>
                  <a:lnTo>
                    <a:pt x="228" y="446"/>
                  </a:lnTo>
                  <a:lnTo>
                    <a:pt x="228" y="446"/>
                  </a:lnTo>
                  <a:lnTo>
                    <a:pt x="226" y="446"/>
                  </a:lnTo>
                  <a:lnTo>
                    <a:pt x="226" y="444"/>
                  </a:lnTo>
                  <a:lnTo>
                    <a:pt x="226" y="444"/>
                  </a:lnTo>
                  <a:lnTo>
                    <a:pt x="224" y="444"/>
                  </a:lnTo>
                  <a:lnTo>
                    <a:pt x="224" y="444"/>
                  </a:lnTo>
                  <a:lnTo>
                    <a:pt x="224" y="442"/>
                  </a:lnTo>
                  <a:lnTo>
                    <a:pt x="222" y="442"/>
                  </a:lnTo>
                  <a:lnTo>
                    <a:pt x="222" y="442"/>
                  </a:lnTo>
                  <a:lnTo>
                    <a:pt x="220" y="442"/>
                  </a:lnTo>
                  <a:lnTo>
                    <a:pt x="220" y="442"/>
                  </a:lnTo>
                  <a:lnTo>
                    <a:pt x="218" y="442"/>
                  </a:lnTo>
                  <a:lnTo>
                    <a:pt x="218" y="442"/>
                  </a:lnTo>
                  <a:lnTo>
                    <a:pt x="218" y="442"/>
                  </a:lnTo>
                  <a:lnTo>
                    <a:pt x="216" y="442"/>
                  </a:lnTo>
                  <a:lnTo>
                    <a:pt x="216" y="442"/>
                  </a:lnTo>
                  <a:lnTo>
                    <a:pt x="214" y="442"/>
                  </a:lnTo>
                  <a:lnTo>
                    <a:pt x="214" y="442"/>
                  </a:lnTo>
                  <a:lnTo>
                    <a:pt x="214" y="440"/>
                  </a:lnTo>
                  <a:lnTo>
                    <a:pt x="212" y="440"/>
                  </a:lnTo>
                  <a:lnTo>
                    <a:pt x="212" y="440"/>
                  </a:lnTo>
                  <a:lnTo>
                    <a:pt x="212" y="440"/>
                  </a:lnTo>
                  <a:lnTo>
                    <a:pt x="210" y="440"/>
                  </a:lnTo>
                  <a:lnTo>
                    <a:pt x="210" y="440"/>
                  </a:lnTo>
                  <a:lnTo>
                    <a:pt x="208" y="440"/>
                  </a:lnTo>
                  <a:lnTo>
                    <a:pt x="206" y="440"/>
                  </a:lnTo>
                  <a:lnTo>
                    <a:pt x="206" y="440"/>
                  </a:lnTo>
                  <a:lnTo>
                    <a:pt x="206" y="440"/>
                  </a:lnTo>
                  <a:lnTo>
                    <a:pt x="204" y="438"/>
                  </a:lnTo>
                  <a:lnTo>
                    <a:pt x="204" y="438"/>
                  </a:lnTo>
                  <a:lnTo>
                    <a:pt x="202" y="438"/>
                  </a:lnTo>
                  <a:lnTo>
                    <a:pt x="202" y="436"/>
                  </a:lnTo>
                  <a:lnTo>
                    <a:pt x="200" y="436"/>
                  </a:lnTo>
                  <a:lnTo>
                    <a:pt x="200" y="434"/>
                  </a:lnTo>
                  <a:lnTo>
                    <a:pt x="198" y="432"/>
                  </a:lnTo>
                  <a:lnTo>
                    <a:pt x="198" y="430"/>
                  </a:lnTo>
                  <a:lnTo>
                    <a:pt x="198" y="430"/>
                  </a:lnTo>
                  <a:lnTo>
                    <a:pt x="196" y="428"/>
                  </a:lnTo>
                  <a:lnTo>
                    <a:pt x="196" y="428"/>
                  </a:lnTo>
                  <a:lnTo>
                    <a:pt x="194" y="428"/>
                  </a:lnTo>
                  <a:lnTo>
                    <a:pt x="192" y="428"/>
                  </a:lnTo>
                  <a:lnTo>
                    <a:pt x="192" y="426"/>
                  </a:lnTo>
                  <a:lnTo>
                    <a:pt x="190" y="426"/>
                  </a:lnTo>
                  <a:lnTo>
                    <a:pt x="190" y="424"/>
                  </a:lnTo>
                  <a:lnTo>
                    <a:pt x="188" y="422"/>
                  </a:lnTo>
                  <a:lnTo>
                    <a:pt x="188" y="422"/>
                  </a:lnTo>
                  <a:lnTo>
                    <a:pt x="188" y="422"/>
                  </a:lnTo>
                  <a:lnTo>
                    <a:pt x="186" y="420"/>
                  </a:lnTo>
                  <a:lnTo>
                    <a:pt x="186" y="420"/>
                  </a:lnTo>
                  <a:lnTo>
                    <a:pt x="184" y="420"/>
                  </a:lnTo>
                  <a:lnTo>
                    <a:pt x="184" y="420"/>
                  </a:lnTo>
                  <a:lnTo>
                    <a:pt x="184" y="418"/>
                  </a:lnTo>
                  <a:lnTo>
                    <a:pt x="184" y="416"/>
                  </a:lnTo>
                  <a:lnTo>
                    <a:pt x="184" y="414"/>
                  </a:lnTo>
                  <a:lnTo>
                    <a:pt x="184" y="414"/>
                  </a:lnTo>
                  <a:lnTo>
                    <a:pt x="186" y="412"/>
                  </a:lnTo>
                  <a:lnTo>
                    <a:pt x="184" y="410"/>
                  </a:lnTo>
                  <a:lnTo>
                    <a:pt x="184" y="410"/>
                  </a:lnTo>
                  <a:lnTo>
                    <a:pt x="184" y="408"/>
                  </a:lnTo>
                  <a:lnTo>
                    <a:pt x="184" y="406"/>
                  </a:lnTo>
                  <a:lnTo>
                    <a:pt x="184" y="406"/>
                  </a:lnTo>
                  <a:lnTo>
                    <a:pt x="184" y="404"/>
                  </a:lnTo>
                  <a:lnTo>
                    <a:pt x="182" y="402"/>
                  </a:lnTo>
                  <a:lnTo>
                    <a:pt x="176" y="372"/>
                  </a:lnTo>
                  <a:lnTo>
                    <a:pt x="174" y="364"/>
                  </a:lnTo>
                  <a:lnTo>
                    <a:pt x="174" y="362"/>
                  </a:lnTo>
                  <a:lnTo>
                    <a:pt x="174" y="360"/>
                  </a:lnTo>
                  <a:lnTo>
                    <a:pt x="174" y="358"/>
                  </a:lnTo>
                  <a:lnTo>
                    <a:pt x="172" y="358"/>
                  </a:lnTo>
                  <a:lnTo>
                    <a:pt x="172" y="356"/>
                  </a:lnTo>
                  <a:lnTo>
                    <a:pt x="172" y="356"/>
                  </a:lnTo>
                  <a:lnTo>
                    <a:pt x="172" y="354"/>
                  </a:lnTo>
                  <a:lnTo>
                    <a:pt x="172" y="354"/>
                  </a:lnTo>
                  <a:lnTo>
                    <a:pt x="172" y="352"/>
                  </a:lnTo>
                  <a:lnTo>
                    <a:pt x="172" y="352"/>
                  </a:lnTo>
                  <a:lnTo>
                    <a:pt x="172" y="350"/>
                  </a:lnTo>
                  <a:lnTo>
                    <a:pt x="172" y="350"/>
                  </a:lnTo>
                  <a:lnTo>
                    <a:pt x="170" y="348"/>
                  </a:lnTo>
                  <a:lnTo>
                    <a:pt x="170" y="348"/>
                  </a:lnTo>
                  <a:lnTo>
                    <a:pt x="170" y="348"/>
                  </a:lnTo>
                  <a:lnTo>
                    <a:pt x="170" y="346"/>
                  </a:lnTo>
                  <a:lnTo>
                    <a:pt x="170" y="346"/>
                  </a:lnTo>
                  <a:lnTo>
                    <a:pt x="170" y="344"/>
                  </a:lnTo>
                  <a:lnTo>
                    <a:pt x="170" y="344"/>
                  </a:lnTo>
                  <a:lnTo>
                    <a:pt x="168" y="344"/>
                  </a:lnTo>
                  <a:lnTo>
                    <a:pt x="168" y="342"/>
                  </a:lnTo>
                  <a:lnTo>
                    <a:pt x="168" y="342"/>
                  </a:lnTo>
                  <a:lnTo>
                    <a:pt x="168" y="342"/>
                  </a:lnTo>
                  <a:lnTo>
                    <a:pt x="166" y="340"/>
                  </a:lnTo>
                  <a:lnTo>
                    <a:pt x="166" y="340"/>
                  </a:lnTo>
                  <a:lnTo>
                    <a:pt x="166" y="338"/>
                  </a:lnTo>
                  <a:lnTo>
                    <a:pt x="166" y="336"/>
                  </a:lnTo>
                  <a:lnTo>
                    <a:pt x="166" y="336"/>
                  </a:lnTo>
                  <a:lnTo>
                    <a:pt x="166" y="336"/>
                  </a:lnTo>
                  <a:lnTo>
                    <a:pt x="166" y="334"/>
                  </a:lnTo>
                  <a:lnTo>
                    <a:pt x="164" y="334"/>
                  </a:lnTo>
                  <a:lnTo>
                    <a:pt x="164" y="334"/>
                  </a:lnTo>
                  <a:lnTo>
                    <a:pt x="164" y="334"/>
                  </a:lnTo>
                  <a:lnTo>
                    <a:pt x="162" y="334"/>
                  </a:lnTo>
                  <a:lnTo>
                    <a:pt x="162" y="332"/>
                  </a:lnTo>
                  <a:lnTo>
                    <a:pt x="162" y="332"/>
                  </a:lnTo>
                  <a:lnTo>
                    <a:pt x="160" y="332"/>
                  </a:lnTo>
                  <a:lnTo>
                    <a:pt x="160" y="330"/>
                  </a:lnTo>
                  <a:lnTo>
                    <a:pt x="160" y="328"/>
                  </a:lnTo>
                  <a:lnTo>
                    <a:pt x="158" y="326"/>
                  </a:lnTo>
                  <a:lnTo>
                    <a:pt x="158" y="326"/>
                  </a:lnTo>
                  <a:lnTo>
                    <a:pt x="158" y="324"/>
                  </a:lnTo>
                  <a:lnTo>
                    <a:pt x="156" y="322"/>
                  </a:lnTo>
                  <a:lnTo>
                    <a:pt x="156" y="322"/>
                  </a:lnTo>
                  <a:lnTo>
                    <a:pt x="156" y="322"/>
                  </a:lnTo>
                  <a:lnTo>
                    <a:pt x="156" y="322"/>
                  </a:lnTo>
                  <a:lnTo>
                    <a:pt x="154" y="322"/>
                  </a:lnTo>
                  <a:lnTo>
                    <a:pt x="154" y="322"/>
                  </a:lnTo>
                  <a:lnTo>
                    <a:pt x="152" y="324"/>
                  </a:lnTo>
                  <a:lnTo>
                    <a:pt x="150" y="324"/>
                  </a:lnTo>
                  <a:lnTo>
                    <a:pt x="150" y="326"/>
                  </a:lnTo>
                  <a:lnTo>
                    <a:pt x="150" y="328"/>
                  </a:lnTo>
                  <a:lnTo>
                    <a:pt x="150" y="330"/>
                  </a:lnTo>
                  <a:lnTo>
                    <a:pt x="150" y="330"/>
                  </a:lnTo>
                  <a:lnTo>
                    <a:pt x="148" y="332"/>
                  </a:lnTo>
                  <a:lnTo>
                    <a:pt x="148" y="334"/>
                  </a:lnTo>
                  <a:lnTo>
                    <a:pt x="148" y="336"/>
                  </a:lnTo>
                  <a:lnTo>
                    <a:pt x="148" y="338"/>
                  </a:lnTo>
                  <a:lnTo>
                    <a:pt x="148" y="340"/>
                  </a:lnTo>
                  <a:lnTo>
                    <a:pt x="148" y="340"/>
                  </a:lnTo>
                  <a:lnTo>
                    <a:pt x="148" y="342"/>
                  </a:lnTo>
                  <a:lnTo>
                    <a:pt x="148" y="344"/>
                  </a:lnTo>
                  <a:lnTo>
                    <a:pt x="146" y="344"/>
                  </a:lnTo>
                  <a:lnTo>
                    <a:pt x="146" y="344"/>
                  </a:lnTo>
                  <a:lnTo>
                    <a:pt x="144" y="344"/>
                  </a:lnTo>
                  <a:lnTo>
                    <a:pt x="144" y="344"/>
                  </a:lnTo>
                  <a:lnTo>
                    <a:pt x="142" y="344"/>
                  </a:lnTo>
                  <a:lnTo>
                    <a:pt x="140" y="344"/>
                  </a:lnTo>
                  <a:lnTo>
                    <a:pt x="140" y="342"/>
                  </a:lnTo>
                  <a:lnTo>
                    <a:pt x="140" y="340"/>
                  </a:lnTo>
                  <a:lnTo>
                    <a:pt x="140" y="340"/>
                  </a:lnTo>
                  <a:lnTo>
                    <a:pt x="138" y="338"/>
                  </a:lnTo>
                  <a:lnTo>
                    <a:pt x="138" y="338"/>
                  </a:lnTo>
                  <a:lnTo>
                    <a:pt x="138" y="338"/>
                  </a:lnTo>
                  <a:lnTo>
                    <a:pt x="138" y="338"/>
                  </a:lnTo>
                  <a:lnTo>
                    <a:pt x="138" y="336"/>
                  </a:lnTo>
                  <a:lnTo>
                    <a:pt x="136" y="336"/>
                  </a:lnTo>
                  <a:lnTo>
                    <a:pt x="136" y="336"/>
                  </a:lnTo>
                  <a:lnTo>
                    <a:pt x="136" y="336"/>
                  </a:lnTo>
                  <a:lnTo>
                    <a:pt x="134" y="336"/>
                  </a:lnTo>
                  <a:lnTo>
                    <a:pt x="134" y="338"/>
                  </a:lnTo>
                  <a:lnTo>
                    <a:pt x="134" y="338"/>
                  </a:lnTo>
                  <a:lnTo>
                    <a:pt x="134" y="340"/>
                  </a:lnTo>
                  <a:lnTo>
                    <a:pt x="134" y="342"/>
                  </a:lnTo>
                  <a:lnTo>
                    <a:pt x="134" y="342"/>
                  </a:lnTo>
                  <a:lnTo>
                    <a:pt x="136" y="346"/>
                  </a:lnTo>
                  <a:lnTo>
                    <a:pt x="136" y="348"/>
                  </a:lnTo>
                  <a:lnTo>
                    <a:pt x="134" y="348"/>
                  </a:lnTo>
                  <a:lnTo>
                    <a:pt x="134" y="350"/>
                  </a:lnTo>
                  <a:lnTo>
                    <a:pt x="132" y="348"/>
                  </a:lnTo>
                  <a:lnTo>
                    <a:pt x="132" y="348"/>
                  </a:lnTo>
                  <a:lnTo>
                    <a:pt x="130" y="348"/>
                  </a:lnTo>
                  <a:lnTo>
                    <a:pt x="130" y="346"/>
                  </a:lnTo>
                  <a:lnTo>
                    <a:pt x="128" y="344"/>
                  </a:lnTo>
                  <a:lnTo>
                    <a:pt x="126" y="344"/>
                  </a:lnTo>
                  <a:lnTo>
                    <a:pt x="126" y="342"/>
                  </a:lnTo>
                  <a:lnTo>
                    <a:pt x="126" y="342"/>
                  </a:lnTo>
                  <a:lnTo>
                    <a:pt x="126" y="340"/>
                  </a:lnTo>
                  <a:lnTo>
                    <a:pt x="126" y="340"/>
                  </a:lnTo>
                  <a:lnTo>
                    <a:pt x="126" y="340"/>
                  </a:lnTo>
                  <a:lnTo>
                    <a:pt x="126" y="338"/>
                  </a:lnTo>
                  <a:lnTo>
                    <a:pt x="124" y="338"/>
                  </a:lnTo>
                  <a:lnTo>
                    <a:pt x="124" y="338"/>
                  </a:lnTo>
                  <a:lnTo>
                    <a:pt x="122" y="338"/>
                  </a:lnTo>
                  <a:lnTo>
                    <a:pt x="122" y="338"/>
                  </a:lnTo>
                  <a:lnTo>
                    <a:pt x="122" y="336"/>
                  </a:lnTo>
                  <a:lnTo>
                    <a:pt x="122" y="336"/>
                  </a:lnTo>
                  <a:lnTo>
                    <a:pt x="120" y="336"/>
                  </a:lnTo>
                  <a:lnTo>
                    <a:pt x="120" y="336"/>
                  </a:lnTo>
                  <a:lnTo>
                    <a:pt x="120" y="334"/>
                  </a:lnTo>
                  <a:lnTo>
                    <a:pt x="120" y="334"/>
                  </a:lnTo>
                  <a:lnTo>
                    <a:pt x="120" y="334"/>
                  </a:lnTo>
                  <a:lnTo>
                    <a:pt x="120" y="332"/>
                  </a:lnTo>
                  <a:lnTo>
                    <a:pt x="120" y="332"/>
                  </a:lnTo>
                  <a:lnTo>
                    <a:pt x="120" y="332"/>
                  </a:lnTo>
                  <a:lnTo>
                    <a:pt x="120" y="330"/>
                  </a:lnTo>
                  <a:lnTo>
                    <a:pt x="120" y="330"/>
                  </a:lnTo>
                  <a:lnTo>
                    <a:pt x="120" y="328"/>
                  </a:lnTo>
                  <a:lnTo>
                    <a:pt x="120" y="328"/>
                  </a:lnTo>
                  <a:lnTo>
                    <a:pt x="120" y="328"/>
                  </a:lnTo>
                  <a:lnTo>
                    <a:pt x="120" y="326"/>
                  </a:lnTo>
                  <a:lnTo>
                    <a:pt x="118" y="326"/>
                  </a:lnTo>
                  <a:lnTo>
                    <a:pt x="118" y="326"/>
                  </a:lnTo>
                  <a:lnTo>
                    <a:pt x="118" y="326"/>
                  </a:lnTo>
                  <a:lnTo>
                    <a:pt x="116" y="326"/>
                  </a:lnTo>
                  <a:lnTo>
                    <a:pt x="116" y="326"/>
                  </a:lnTo>
                  <a:lnTo>
                    <a:pt x="116" y="328"/>
                  </a:lnTo>
                  <a:lnTo>
                    <a:pt x="116" y="328"/>
                  </a:lnTo>
                  <a:lnTo>
                    <a:pt x="116" y="328"/>
                  </a:lnTo>
                  <a:lnTo>
                    <a:pt x="114" y="328"/>
                  </a:lnTo>
                  <a:lnTo>
                    <a:pt x="114" y="328"/>
                  </a:lnTo>
                  <a:lnTo>
                    <a:pt x="114" y="328"/>
                  </a:lnTo>
                  <a:lnTo>
                    <a:pt x="114" y="328"/>
                  </a:lnTo>
                  <a:lnTo>
                    <a:pt x="114" y="328"/>
                  </a:lnTo>
                  <a:lnTo>
                    <a:pt x="112" y="326"/>
                  </a:lnTo>
                  <a:lnTo>
                    <a:pt x="112" y="326"/>
                  </a:lnTo>
                  <a:lnTo>
                    <a:pt x="112" y="326"/>
                  </a:lnTo>
                  <a:lnTo>
                    <a:pt x="112" y="324"/>
                  </a:lnTo>
                  <a:lnTo>
                    <a:pt x="112" y="324"/>
                  </a:lnTo>
                  <a:lnTo>
                    <a:pt x="112" y="324"/>
                  </a:lnTo>
                  <a:lnTo>
                    <a:pt x="110" y="324"/>
                  </a:lnTo>
                  <a:lnTo>
                    <a:pt x="110" y="322"/>
                  </a:lnTo>
                  <a:lnTo>
                    <a:pt x="110" y="322"/>
                  </a:lnTo>
                  <a:lnTo>
                    <a:pt x="110" y="322"/>
                  </a:lnTo>
                  <a:lnTo>
                    <a:pt x="110" y="320"/>
                  </a:lnTo>
                  <a:lnTo>
                    <a:pt x="108" y="320"/>
                  </a:lnTo>
                  <a:lnTo>
                    <a:pt x="108" y="320"/>
                  </a:lnTo>
                  <a:lnTo>
                    <a:pt x="108" y="320"/>
                  </a:lnTo>
                  <a:lnTo>
                    <a:pt x="108" y="318"/>
                  </a:lnTo>
                  <a:lnTo>
                    <a:pt x="108" y="318"/>
                  </a:lnTo>
                  <a:lnTo>
                    <a:pt x="108" y="318"/>
                  </a:lnTo>
                  <a:lnTo>
                    <a:pt x="106" y="316"/>
                  </a:lnTo>
                  <a:lnTo>
                    <a:pt x="106" y="316"/>
                  </a:lnTo>
                  <a:lnTo>
                    <a:pt x="106" y="316"/>
                  </a:lnTo>
                  <a:lnTo>
                    <a:pt x="106" y="314"/>
                  </a:lnTo>
                  <a:lnTo>
                    <a:pt x="106" y="314"/>
                  </a:lnTo>
                  <a:lnTo>
                    <a:pt x="106" y="314"/>
                  </a:lnTo>
                  <a:lnTo>
                    <a:pt x="106" y="312"/>
                  </a:lnTo>
                  <a:lnTo>
                    <a:pt x="106" y="312"/>
                  </a:lnTo>
                  <a:lnTo>
                    <a:pt x="106" y="312"/>
                  </a:lnTo>
                  <a:lnTo>
                    <a:pt x="106" y="310"/>
                  </a:lnTo>
                  <a:lnTo>
                    <a:pt x="106" y="310"/>
                  </a:lnTo>
                  <a:lnTo>
                    <a:pt x="106" y="308"/>
                  </a:lnTo>
                  <a:lnTo>
                    <a:pt x="106" y="308"/>
                  </a:lnTo>
                  <a:lnTo>
                    <a:pt x="106" y="306"/>
                  </a:lnTo>
                  <a:lnTo>
                    <a:pt x="106" y="306"/>
                  </a:lnTo>
                  <a:lnTo>
                    <a:pt x="106" y="304"/>
                  </a:lnTo>
                  <a:lnTo>
                    <a:pt x="104" y="304"/>
                  </a:lnTo>
                  <a:lnTo>
                    <a:pt x="104" y="304"/>
                  </a:lnTo>
                  <a:lnTo>
                    <a:pt x="104" y="302"/>
                  </a:lnTo>
                  <a:lnTo>
                    <a:pt x="104" y="302"/>
                  </a:lnTo>
                  <a:lnTo>
                    <a:pt x="104" y="300"/>
                  </a:lnTo>
                  <a:lnTo>
                    <a:pt x="104" y="300"/>
                  </a:lnTo>
                  <a:lnTo>
                    <a:pt x="104" y="300"/>
                  </a:lnTo>
                  <a:lnTo>
                    <a:pt x="104" y="298"/>
                  </a:lnTo>
                  <a:lnTo>
                    <a:pt x="104" y="298"/>
                  </a:lnTo>
                  <a:lnTo>
                    <a:pt x="104" y="298"/>
                  </a:lnTo>
                  <a:lnTo>
                    <a:pt x="102" y="298"/>
                  </a:lnTo>
                  <a:lnTo>
                    <a:pt x="102" y="296"/>
                  </a:lnTo>
                  <a:lnTo>
                    <a:pt x="102" y="296"/>
                  </a:lnTo>
                  <a:lnTo>
                    <a:pt x="102" y="296"/>
                  </a:lnTo>
                  <a:lnTo>
                    <a:pt x="102" y="294"/>
                  </a:lnTo>
                  <a:lnTo>
                    <a:pt x="102" y="294"/>
                  </a:lnTo>
                  <a:lnTo>
                    <a:pt x="102" y="294"/>
                  </a:lnTo>
                  <a:lnTo>
                    <a:pt x="100" y="292"/>
                  </a:lnTo>
                  <a:lnTo>
                    <a:pt x="100" y="292"/>
                  </a:lnTo>
                  <a:lnTo>
                    <a:pt x="100" y="292"/>
                  </a:lnTo>
                  <a:lnTo>
                    <a:pt x="98" y="292"/>
                  </a:lnTo>
                  <a:lnTo>
                    <a:pt x="98" y="292"/>
                  </a:lnTo>
                  <a:lnTo>
                    <a:pt x="96" y="292"/>
                  </a:lnTo>
                  <a:lnTo>
                    <a:pt x="96" y="292"/>
                  </a:lnTo>
                  <a:lnTo>
                    <a:pt x="96" y="292"/>
                  </a:lnTo>
                  <a:lnTo>
                    <a:pt x="96" y="290"/>
                  </a:lnTo>
                  <a:lnTo>
                    <a:pt x="96" y="290"/>
                  </a:lnTo>
                  <a:lnTo>
                    <a:pt x="96" y="290"/>
                  </a:lnTo>
                  <a:lnTo>
                    <a:pt x="94" y="290"/>
                  </a:lnTo>
                  <a:lnTo>
                    <a:pt x="94" y="288"/>
                  </a:lnTo>
                  <a:lnTo>
                    <a:pt x="94" y="290"/>
                  </a:lnTo>
                  <a:lnTo>
                    <a:pt x="94" y="290"/>
                  </a:lnTo>
                  <a:lnTo>
                    <a:pt x="92" y="290"/>
                  </a:lnTo>
                  <a:lnTo>
                    <a:pt x="92" y="290"/>
                  </a:lnTo>
                  <a:lnTo>
                    <a:pt x="92" y="290"/>
                  </a:lnTo>
                  <a:lnTo>
                    <a:pt x="92" y="292"/>
                  </a:lnTo>
                  <a:lnTo>
                    <a:pt x="90" y="292"/>
                  </a:lnTo>
                  <a:lnTo>
                    <a:pt x="90" y="292"/>
                  </a:lnTo>
                  <a:lnTo>
                    <a:pt x="90" y="292"/>
                  </a:lnTo>
                  <a:lnTo>
                    <a:pt x="88" y="292"/>
                  </a:lnTo>
                  <a:lnTo>
                    <a:pt x="88" y="292"/>
                  </a:lnTo>
                  <a:lnTo>
                    <a:pt x="88" y="290"/>
                  </a:lnTo>
                  <a:lnTo>
                    <a:pt x="88" y="290"/>
                  </a:lnTo>
                  <a:lnTo>
                    <a:pt x="88" y="290"/>
                  </a:lnTo>
                  <a:lnTo>
                    <a:pt x="86" y="290"/>
                  </a:lnTo>
                  <a:lnTo>
                    <a:pt x="86" y="288"/>
                  </a:lnTo>
                  <a:lnTo>
                    <a:pt x="86" y="288"/>
                  </a:lnTo>
                  <a:lnTo>
                    <a:pt x="86" y="288"/>
                  </a:lnTo>
                  <a:lnTo>
                    <a:pt x="86" y="288"/>
                  </a:lnTo>
                  <a:lnTo>
                    <a:pt x="84" y="286"/>
                  </a:lnTo>
                  <a:lnTo>
                    <a:pt x="84" y="286"/>
                  </a:lnTo>
                  <a:lnTo>
                    <a:pt x="84" y="286"/>
                  </a:lnTo>
                  <a:lnTo>
                    <a:pt x="84" y="284"/>
                  </a:lnTo>
                  <a:lnTo>
                    <a:pt x="84" y="284"/>
                  </a:lnTo>
                  <a:lnTo>
                    <a:pt x="82" y="284"/>
                  </a:lnTo>
                  <a:lnTo>
                    <a:pt x="82" y="284"/>
                  </a:lnTo>
                  <a:lnTo>
                    <a:pt x="82" y="284"/>
                  </a:lnTo>
                  <a:lnTo>
                    <a:pt x="80" y="284"/>
                  </a:lnTo>
                  <a:lnTo>
                    <a:pt x="80" y="282"/>
                  </a:lnTo>
                  <a:lnTo>
                    <a:pt x="80" y="282"/>
                  </a:lnTo>
                  <a:lnTo>
                    <a:pt x="80" y="282"/>
                  </a:lnTo>
                  <a:lnTo>
                    <a:pt x="80" y="282"/>
                  </a:lnTo>
                  <a:lnTo>
                    <a:pt x="78" y="280"/>
                  </a:lnTo>
                  <a:lnTo>
                    <a:pt x="78" y="280"/>
                  </a:lnTo>
                  <a:lnTo>
                    <a:pt x="78" y="278"/>
                  </a:lnTo>
                  <a:lnTo>
                    <a:pt x="78" y="278"/>
                  </a:lnTo>
                  <a:lnTo>
                    <a:pt x="78" y="276"/>
                  </a:lnTo>
                  <a:lnTo>
                    <a:pt x="78" y="276"/>
                  </a:lnTo>
                  <a:lnTo>
                    <a:pt x="78" y="276"/>
                  </a:lnTo>
                  <a:lnTo>
                    <a:pt x="78" y="274"/>
                  </a:lnTo>
                  <a:lnTo>
                    <a:pt x="78" y="274"/>
                  </a:lnTo>
                  <a:lnTo>
                    <a:pt x="78" y="272"/>
                  </a:lnTo>
                  <a:lnTo>
                    <a:pt x="78" y="272"/>
                  </a:lnTo>
                  <a:lnTo>
                    <a:pt x="78" y="272"/>
                  </a:lnTo>
                  <a:lnTo>
                    <a:pt x="78" y="270"/>
                  </a:lnTo>
                  <a:lnTo>
                    <a:pt x="78" y="270"/>
                  </a:lnTo>
                  <a:lnTo>
                    <a:pt x="76" y="270"/>
                  </a:lnTo>
                  <a:lnTo>
                    <a:pt x="76" y="268"/>
                  </a:lnTo>
                  <a:lnTo>
                    <a:pt x="76" y="268"/>
                  </a:lnTo>
                  <a:lnTo>
                    <a:pt x="76" y="266"/>
                  </a:lnTo>
                  <a:lnTo>
                    <a:pt x="76" y="266"/>
                  </a:lnTo>
                  <a:lnTo>
                    <a:pt x="76" y="266"/>
                  </a:lnTo>
                  <a:lnTo>
                    <a:pt x="76" y="264"/>
                  </a:lnTo>
                  <a:lnTo>
                    <a:pt x="76" y="264"/>
                  </a:lnTo>
                  <a:lnTo>
                    <a:pt x="76" y="262"/>
                  </a:lnTo>
                  <a:lnTo>
                    <a:pt x="76" y="262"/>
                  </a:lnTo>
                  <a:lnTo>
                    <a:pt x="76" y="262"/>
                  </a:lnTo>
                  <a:lnTo>
                    <a:pt x="76" y="260"/>
                  </a:lnTo>
                  <a:lnTo>
                    <a:pt x="76" y="260"/>
                  </a:lnTo>
                  <a:lnTo>
                    <a:pt x="76" y="260"/>
                  </a:lnTo>
                  <a:lnTo>
                    <a:pt x="76" y="258"/>
                  </a:lnTo>
                  <a:lnTo>
                    <a:pt x="74" y="258"/>
                  </a:lnTo>
                  <a:lnTo>
                    <a:pt x="74" y="258"/>
                  </a:lnTo>
                  <a:lnTo>
                    <a:pt x="74" y="258"/>
                  </a:lnTo>
                  <a:lnTo>
                    <a:pt x="74" y="256"/>
                  </a:lnTo>
                  <a:lnTo>
                    <a:pt x="74" y="256"/>
                  </a:lnTo>
                  <a:lnTo>
                    <a:pt x="72" y="256"/>
                  </a:lnTo>
                  <a:lnTo>
                    <a:pt x="72" y="256"/>
                  </a:lnTo>
                  <a:lnTo>
                    <a:pt x="72" y="256"/>
                  </a:lnTo>
                  <a:lnTo>
                    <a:pt x="70" y="254"/>
                  </a:lnTo>
                  <a:lnTo>
                    <a:pt x="70" y="254"/>
                  </a:lnTo>
                  <a:lnTo>
                    <a:pt x="70" y="254"/>
                  </a:lnTo>
                  <a:lnTo>
                    <a:pt x="68" y="254"/>
                  </a:lnTo>
                  <a:lnTo>
                    <a:pt x="68" y="254"/>
                  </a:lnTo>
                  <a:lnTo>
                    <a:pt x="68" y="254"/>
                  </a:lnTo>
                  <a:lnTo>
                    <a:pt x="66" y="254"/>
                  </a:lnTo>
                  <a:lnTo>
                    <a:pt x="66" y="254"/>
                  </a:lnTo>
                  <a:lnTo>
                    <a:pt x="66" y="254"/>
                  </a:lnTo>
                  <a:lnTo>
                    <a:pt x="66" y="254"/>
                  </a:lnTo>
                  <a:lnTo>
                    <a:pt x="66" y="254"/>
                  </a:lnTo>
                  <a:lnTo>
                    <a:pt x="64" y="254"/>
                  </a:lnTo>
                  <a:lnTo>
                    <a:pt x="64" y="254"/>
                  </a:lnTo>
                  <a:lnTo>
                    <a:pt x="64" y="252"/>
                  </a:lnTo>
                  <a:lnTo>
                    <a:pt x="64" y="252"/>
                  </a:lnTo>
                  <a:lnTo>
                    <a:pt x="64" y="252"/>
                  </a:lnTo>
                  <a:lnTo>
                    <a:pt x="64" y="252"/>
                  </a:lnTo>
                  <a:lnTo>
                    <a:pt x="62" y="250"/>
                  </a:lnTo>
                  <a:lnTo>
                    <a:pt x="62" y="250"/>
                  </a:lnTo>
                  <a:lnTo>
                    <a:pt x="62" y="250"/>
                  </a:lnTo>
                  <a:lnTo>
                    <a:pt x="62" y="250"/>
                  </a:lnTo>
                  <a:lnTo>
                    <a:pt x="60" y="248"/>
                  </a:lnTo>
                  <a:lnTo>
                    <a:pt x="60" y="248"/>
                  </a:lnTo>
                  <a:lnTo>
                    <a:pt x="60" y="246"/>
                  </a:lnTo>
                  <a:lnTo>
                    <a:pt x="60" y="246"/>
                  </a:lnTo>
                  <a:lnTo>
                    <a:pt x="60" y="246"/>
                  </a:lnTo>
                  <a:lnTo>
                    <a:pt x="60" y="244"/>
                  </a:lnTo>
                  <a:lnTo>
                    <a:pt x="60" y="244"/>
                  </a:lnTo>
                  <a:lnTo>
                    <a:pt x="60" y="242"/>
                  </a:lnTo>
                  <a:lnTo>
                    <a:pt x="60" y="242"/>
                  </a:lnTo>
                  <a:lnTo>
                    <a:pt x="60" y="242"/>
                  </a:lnTo>
                  <a:lnTo>
                    <a:pt x="60" y="240"/>
                  </a:lnTo>
                  <a:lnTo>
                    <a:pt x="60" y="240"/>
                  </a:lnTo>
                  <a:lnTo>
                    <a:pt x="60" y="238"/>
                  </a:lnTo>
                  <a:lnTo>
                    <a:pt x="60" y="238"/>
                  </a:lnTo>
                  <a:lnTo>
                    <a:pt x="60" y="236"/>
                  </a:lnTo>
                  <a:lnTo>
                    <a:pt x="60" y="236"/>
                  </a:lnTo>
                  <a:lnTo>
                    <a:pt x="60" y="236"/>
                  </a:lnTo>
                  <a:lnTo>
                    <a:pt x="60" y="234"/>
                  </a:lnTo>
                  <a:lnTo>
                    <a:pt x="60" y="234"/>
                  </a:lnTo>
                  <a:lnTo>
                    <a:pt x="60" y="234"/>
                  </a:lnTo>
                  <a:lnTo>
                    <a:pt x="60" y="232"/>
                  </a:lnTo>
                  <a:lnTo>
                    <a:pt x="58" y="232"/>
                  </a:lnTo>
                  <a:lnTo>
                    <a:pt x="58" y="232"/>
                  </a:lnTo>
                  <a:lnTo>
                    <a:pt x="58" y="230"/>
                  </a:lnTo>
                  <a:lnTo>
                    <a:pt x="58" y="230"/>
                  </a:lnTo>
                  <a:lnTo>
                    <a:pt x="58" y="228"/>
                  </a:lnTo>
                  <a:lnTo>
                    <a:pt x="58" y="228"/>
                  </a:lnTo>
                  <a:lnTo>
                    <a:pt x="58" y="228"/>
                  </a:lnTo>
                  <a:lnTo>
                    <a:pt x="58" y="226"/>
                  </a:lnTo>
                  <a:lnTo>
                    <a:pt x="58" y="226"/>
                  </a:lnTo>
                  <a:lnTo>
                    <a:pt x="58" y="226"/>
                  </a:lnTo>
                  <a:lnTo>
                    <a:pt x="56" y="224"/>
                  </a:lnTo>
                  <a:lnTo>
                    <a:pt x="56" y="224"/>
                  </a:lnTo>
                  <a:lnTo>
                    <a:pt x="56" y="224"/>
                  </a:lnTo>
                  <a:lnTo>
                    <a:pt x="56" y="224"/>
                  </a:lnTo>
                  <a:lnTo>
                    <a:pt x="54" y="222"/>
                  </a:lnTo>
                  <a:lnTo>
                    <a:pt x="54" y="222"/>
                  </a:lnTo>
                  <a:lnTo>
                    <a:pt x="54" y="222"/>
                  </a:lnTo>
                  <a:lnTo>
                    <a:pt x="54" y="220"/>
                  </a:lnTo>
                  <a:lnTo>
                    <a:pt x="54" y="220"/>
                  </a:lnTo>
                  <a:lnTo>
                    <a:pt x="54" y="220"/>
                  </a:lnTo>
                  <a:lnTo>
                    <a:pt x="54" y="218"/>
                  </a:lnTo>
                  <a:lnTo>
                    <a:pt x="54" y="218"/>
                  </a:lnTo>
                  <a:lnTo>
                    <a:pt x="54" y="218"/>
                  </a:lnTo>
                  <a:lnTo>
                    <a:pt x="54" y="218"/>
                  </a:lnTo>
                  <a:lnTo>
                    <a:pt x="56" y="216"/>
                  </a:lnTo>
                  <a:lnTo>
                    <a:pt x="56" y="216"/>
                  </a:lnTo>
                  <a:lnTo>
                    <a:pt x="56" y="216"/>
                  </a:lnTo>
                  <a:lnTo>
                    <a:pt x="56" y="214"/>
                  </a:lnTo>
                  <a:lnTo>
                    <a:pt x="56" y="214"/>
                  </a:lnTo>
                  <a:lnTo>
                    <a:pt x="56" y="214"/>
                  </a:lnTo>
                  <a:lnTo>
                    <a:pt x="56" y="212"/>
                  </a:lnTo>
                  <a:lnTo>
                    <a:pt x="54" y="212"/>
                  </a:lnTo>
                  <a:lnTo>
                    <a:pt x="54" y="212"/>
                  </a:lnTo>
                  <a:lnTo>
                    <a:pt x="54" y="210"/>
                  </a:lnTo>
                  <a:lnTo>
                    <a:pt x="54" y="210"/>
                  </a:lnTo>
                  <a:lnTo>
                    <a:pt x="54" y="210"/>
                  </a:lnTo>
                  <a:lnTo>
                    <a:pt x="54" y="208"/>
                  </a:lnTo>
                  <a:lnTo>
                    <a:pt x="54" y="208"/>
                  </a:lnTo>
                  <a:lnTo>
                    <a:pt x="54" y="208"/>
                  </a:lnTo>
                  <a:lnTo>
                    <a:pt x="56" y="208"/>
                  </a:lnTo>
                  <a:lnTo>
                    <a:pt x="56" y="208"/>
                  </a:lnTo>
                  <a:lnTo>
                    <a:pt x="56" y="206"/>
                  </a:lnTo>
                  <a:lnTo>
                    <a:pt x="58" y="206"/>
                  </a:lnTo>
                  <a:lnTo>
                    <a:pt x="58" y="206"/>
                  </a:lnTo>
                  <a:lnTo>
                    <a:pt x="58" y="206"/>
                  </a:lnTo>
                  <a:lnTo>
                    <a:pt x="60" y="206"/>
                  </a:lnTo>
                  <a:lnTo>
                    <a:pt x="60" y="206"/>
                  </a:lnTo>
                  <a:lnTo>
                    <a:pt x="60" y="204"/>
                  </a:lnTo>
                  <a:lnTo>
                    <a:pt x="60" y="204"/>
                  </a:lnTo>
                  <a:lnTo>
                    <a:pt x="60" y="204"/>
                  </a:lnTo>
                  <a:lnTo>
                    <a:pt x="62" y="202"/>
                  </a:lnTo>
                  <a:lnTo>
                    <a:pt x="62" y="202"/>
                  </a:lnTo>
                  <a:lnTo>
                    <a:pt x="62" y="202"/>
                  </a:lnTo>
                  <a:lnTo>
                    <a:pt x="62" y="200"/>
                  </a:lnTo>
                  <a:lnTo>
                    <a:pt x="62" y="200"/>
                  </a:lnTo>
                  <a:lnTo>
                    <a:pt x="62" y="198"/>
                  </a:lnTo>
                  <a:lnTo>
                    <a:pt x="62" y="198"/>
                  </a:lnTo>
                  <a:lnTo>
                    <a:pt x="62" y="198"/>
                  </a:lnTo>
                  <a:lnTo>
                    <a:pt x="62" y="196"/>
                  </a:lnTo>
                  <a:lnTo>
                    <a:pt x="62" y="196"/>
                  </a:lnTo>
                  <a:lnTo>
                    <a:pt x="62" y="196"/>
                  </a:lnTo>
                  <a:lnTo>
                    <a:pt x="62" y="194"/>
                  </a:lnTo>
                  <a:lnTo>
                    <a:pt x="62" y="194"/>
                  </a:lnTo>
                  <a:lnTo>
                    <a:pt x="62" y="192"/>
                  </a:lnTo>
                  <a:lnTo>
                    <a:pt x="62" y="192"/>
                  </a:lnTo>
                  <a:lnTo>
                    <a:pt x="62" y="192"/>
                  </a:lnTo>
                  <a:lnTo>
                    <a:pt x="62" y="190"/>
                  </a:lnTo>
                  <a:lnTo>
                    <a:pt x="62" y="190"/>
                  </a:lnTo>
                  <a:lnTo>
                    <a:pt x="62" y="188"/>
                  </a:lnTo>
                  <a:lnTo>
                    <a:pt x="62" y="188"/>
                  </a:lnTo>
                  <a:lnTo>
                    <a:pt x="62" y="188"/>
                  </a:lnTo>
                  <a:lnTo>
                    <a:pt x="62" y="186"/>
                  </a:lnTo>
                  <a:lnTo>
                    <a:pt x="62" y="186"/>
                  </a:lnTo>
                  <a:lnTo>
                    <a:pt x="62" y="186"/>
                  </a:lnTo>
                  <a:lnTo>
                    <a:pt x="62" y="184"/>
                  </a:lnTo>
                  <a:lnTo>
                    <a:pt x="62" y="184"/>
                  </a:lnTo>
                  <a:lnTo>
                    <a:pt x="62" y="182"/>
                  </a:lnTo>
                  <a:lnTo>
                    <a:pt x="62" y="182"/>
                  </a:lnTo>
                  <a:lnTo>
                    <a:pt x="60" y="182"/>
                  </a:lnTo>
                  <a:lnTo>
                    <a:pt x="60" y="182"/>
                  </a:lnTo>
                  <a:lnTo>
                    <a:pt x="60" y="182"/>
                  </a:lnTo>
                  <a:lnTo>
                    <a:pt x="58" y="182"/>
                  </a:lnTo>
                  <a:lnTo>
                    <a:pt x="58" y="182"/>
                  </a:lnTo>
                  <a:lnTo>
                    <a:pt x="56" y="182"/>
                  </a:lnTo>
                  <a:lnTo>
                    <a:pt x="56" y="182"/>
                  </a:lnTo>
                  <a:lnTo>
                    <a:pt x="56" y="182"/>
                  </a:lnTo>
                  <a:lnTo>
                    <a:pt x="54" y="180"/>
                  </a:lnTo>
                  <a:lnTo>
                    <a:pt x="54" y="180"/>
                  </a:lnTo>
                  <a:lnTo>
                    <a:pt x="54" y="180"/>
                  </a:lnTo>
                  <a:lnTo>
                    <a:pt x="54" y="178"/>
                  </a:lnTo>
                  <a:lnTo>
                    <a:pt x="54" y="178"/>
                  </a:lnTo>
                  <a:lnTo>
                    <a:pt x="54" y="178"/>
                  </a:lnTo>
                  <a:lnTo>
                    <a:pt x="52" y="176"/>
                  </a:lnTo>
                  <a:lnTo>
                    <a:pt x="52" y="176"/>
                  </a:lnTo>
                  <a:lnTo>
                    <a:pt x="52" y="176"/>
                  </a:lnTo>
                  <a:lnTo>
                    <a:pt x="52" y="176"/>
                  </a:lnTo>
                  <a:lnTo>
                    <a:pt x="52" y="176"/>
                  </a:lnTo>
                  <a:lnTo>
                    <a:pt x="50" y="174"/>
                  </a:lnTo>
                  <a:lnTo>
                    <a:pt x="50" y="174"/>
                  </a:lnTo>
                  <a:lnTo>
                    <a:pt x="48" y="174"/>
                  </a:lnTo>
                  <a:lnTo>
                    <a:pt x="48" y="174"/>
                  </a:lnTo>
                  <a:lnTo>
                    <a:pt x="48" y="174"/>
                  </a:lnTo>
                  <a:lnTo>
                    <a:pt x="46" y="174"/>
                  </a:lnTo>
                  <a:lnTo>
                    <a:pt x="46" y="174"/>
                  </a:lnTo>
                  <a:lnTo>
                    <a:pt x="46" y="174"/>
                  </a:lnTo>
                  <a:lnTo>
                    <a:pt x="44" y="176"/>
                  </a:lnTo>
                  <a:lnTo>
                    <a:pt x="44" y="176"/>
                  </a:lnTo>
                  <a:lnTo>
                    <a:pt x="44" y="176"/>
                  </a:lnTo>
                  <a:lnTo>
                    <a:pt x="44" y="176"/>
                  </a:lnTo>
                  <a:lnTo>
                    <a:pt x="42" y="178"/>
                  </a:lnTo>
                  <a:lnTo>
                    <a:pt x="42" y="178"/>
                  </a:lnTo>
                  <a:lnTo>
                    <a:pt x="42" y="178"/>
                  </a:lnTo>
                  <a:lnTo>
                    <a:pt x="42" y="178"/>
                  </a:lnTo>
                  <a:lnTo>
                    <a:pt x="42" y="180"/>
                  </a:lnTo>
                  <a:lnTo>
                    <a:pt x="40" y="180"/>
                  </a:lnTo>
                  <a:lnTo>
                    <a:pt x="40" y="178"/>
                  </a:lnTo>
                  <a:lnTo>
                    <a:pt x="40" y="178"/>
                  </a:lnTo>
                  <a:lnTo>
                    <a:pt x="40" y="176"/>
                  </a:lnTo>
                  <a:lnTo>
                    <a:pt x="40" y="176"/>
                  </a:lnTo>
                  <a:lnTo>
                    <a:pt x="40" y="176"/>
                  </a:lnTo>
                  <a:lnTo>
                    <a:pt x="40" y="174"/>
                  </a:lnTo>
                  <a:lnTo>
                    <a:pt x="40" y="174"/>
                  </a:lnTo>
                  <a:lnTo>
                    <a:pt x="38" y="174"/>
                  </a:lnTo>
                  <a:lnTo>
                    <a:pt x="38" y="172"/>
                  </a:lnTo>
                  <a:lnTo>
                    <a:pt x="38" y="172"/>
                  </a:lnTo>
                  <a:lnTo>
                    <a:pt x="38" y="172"/>
                  </a:lnTo>
                  <a:lnTo>
                    <a:pt x="36" y="172"/>
                  </a:lnTo>
                  <a:lnTo>
                    <a:pt x="36" y="172"/>
                  </a:lnTo>
                  <a:lnTo>
                    <a:pt x="36" y="172"/>
                  </a:lnTo>
                  <a:lnTo>
                    <a:pt x="36" y="170"/>
                  </a:lnTo>
                  <a:lnTo>
                    <a:pt x="36" y="170"/>
                  </a:lnTo>
                  <a:lnTo>
                    <a:pt x="36" y="170"/>
                  </a:lnTo>
                  <a:lnTo>
                    <a:pt x="36" y="168"/>
                  </a:lnTo>
                  <a:lnTo>
                    <a:pt x="36" y="168"/>
                  </a:lnTo>
                  <a:lnTo>
                    <a:pt x="34" y="168"/>
                  </a:lnTo>
                  <a:lnTo>
                    <a:pt x="34" y="168"/>
                  </a:lnTo>
                  <a:lnTo>
                    <a:pt x="34" y="168"/>
                  </a:lnTo>
                  <a:lnTo>
                    <a:pt x="32" y="168"/>
                  </a:lnTo>
                  <a:lnTo>
                    <a:pt x="32" y="170"/>
                  </a:lnTo>
                  <a:lnTo>
                    <a:pt x="32" y="170"/>
                  </a:lnTo>
                  <a:lnTo>
                    <a:pt x="30" y="170"/>
                  </a:lnTo>
                  <a:lnTo>
                    <a:pt x="30" y="170"/>
                  </a:lnTo>
                  <a:lnTo>
                    <a:pt x="28" y="170"/>
                  </a:lnTo>
                  <a:lnTo>
                    <a:pt x="28" y="170"/>
                  </a:lnTo>
                  <a:lnTo>
                    <a:pt x="28" y="170"/>
                  </a:lnTo>
                  <a:lnTo>
                    <a:pt x="26" y="170"/>
                  </a:lnTo>
                  <a:lnTo>
                    <a:pt x="26" y="170"/>
                  </a:lnTo>
                  <a:lnTo>
                    <a:pt x="26" y="170"/>
                  </a:lnTo>
                  <a:lnTo>
                    <a:pt x="24" y="170"/>
                  </a:lnTo>
                  <a:lnTo>
                    <a:pt x="24" y="170"/>
                  </a:lnTo>
                  <a:lnTo>
                    <a:pt x="24" y="170"/>
                  </a:lnTo>
                  <a:lnTo>
                    <a:pt x="24" y="168"/>
                  </a:lnTo>
                  <a:lnTo>
                    <a:pt x="24" y="168"/>
                  </a:lnTo>
                  <a:lnTo>
                    <a:pt x="24" y="168"/>
                  </a:lnTo>
                  <a:lnTo>
                    <a:pt x="24" y="168"/>
                  </a:lnTo>
                  <a:lnTo>
                    <a:pt x="26" y="168"/>
                  </a:lnTo>
                  <a:lnTo>
                    <a:pt x="26" y="166"/>
                  </a:lnTo>
                  <a:lnTo>
                    <a:pt x="26" y="166"/>
                  </a:lnTo>
                  <a:lnTo>
                    <a:pt x="26" y="166"/>
                  </a:lnTo>
                  <a:lnTo>
                    <a:pt x="26" y="166"/>
                  </a:lnTo>
                  <a:lnTo>
                    <a:pt x="26" y="164"/>
                  </a:lnTo>
                  <a:lnTo>
                    <a:pt x="26" y="164"/>
                  </a:lnTo>
                  <a:lnTo>
                    <a:pt x="24" y="164"/>
                  </a:lnTo>
                  <a:lnTo>
                    <a:pt x="24" y="164"/>
                  </a:lnTo>
                  <a:lnTo>
                    <a:pt x="22" y="164"/>
                  </a:lnTo>
                  <a:lnTo>
                    <a:pt x="22" y="164"/>
                  </a:lnTo>
                  <a:lnTo>
                    <a:pt x="22" y="164"/>
                  </a:lnTo>
                  <a:lnTo>
                    <a:pt x="22" y="164"/>
                  </a:lnTo>
                  <a:lnTo>
                    <a:pt x="22" y="162"/>
                  </a:lnTo>
                  <a:lnTo>
                    <a:pt x="22" y="162"/>
                  </a:lnTo>
                  <a:lnTo>
                    <a:pt x="22" y="162"/>
                  </a:lnTo>
                  <a:lnTo>
                    <a:pt x="24" y="162"/>
                  </a:lnTo>
                  <a:lnTo>
                    <a:pt x="24" y="162"/>
                  </a:lnTo>
                  <a:lnTo>
                    <a:pt x="24" y="160"/>
                  </a:lnTo>
                  <a:lnTo>
                    <a:pt x="26" y="160"/>
                  </a:lnTo>
                  <a:lnTo>
                    <a:pt x="26" y="160"/>
                  </a:lnTo>
                  <a:lnTo>
                    <a:pt x="28" y="160"/>
                  </a:lnTo>
                  <a:lnTo>
                    <a:pt x="28" y="160"/>
                  </a:lnTo>
                  <a:lnTo>
                    <a:pt x="28" y="160"/>
                  </a:lnTo>
                  <a:lnTo>
                    <a:pt x="30" y="160"/>
                  </a:lnTo>
                  <a:lnTo>
                    <a:pt x="30" y="160"/>
                  </a:lnTo>
                  <a:lnTo>
                    <a:pt x="30" y="160"/>
                  </a:lnTo>
                  <a:lnTo>
                    <a:pt x="30" y="158"/>
                  </a:lnTo>
                  <a:lnTo>
                    <a:pt x="30" y="158"/>
                  </a:lnTo>
                  <a:lnTo>
                    <a:pt x="30" y="158"/>
                  </a:lnTo>
                  <a:lnTo>
                    <a:pt x="30" y="156"/>
                  </a:lnTo>
                  <a:lnTo>
                    <a:pt x="30" y="156"/>
                  </a:lnTo>
                  <a:lnTo>
                    <a:pt x="30" y="156"/>
                  </a:lnTo>
                  <a:lnTo>
                    <a:pt x="30" y="154"/>
                  </a:lnTo>
                  <a:lnTo>
                    <a:pt x="28" y="154"/>
                  </a:lnTo>
                  <a:lnTo>
                    <a:pt x="28" y="154"/>
                  </a:lnTo>
                  <a:lnTo>
                    <a:pt x="28" y="154"/>
                  </a:lnTo>
                  <a:lnTo>
                    <a:pt x="26" y="154"/>
                  </a:lnTo>
                  <a:lnTo>
                    <a:pt x="26" y="154"/>
                  </a:lnTo>
                  <a:lnTo>
                    <a:pt x="24" y="154"/>
                  </a:lnTo>
                  <a:lnTo>
                    <a:pt x="24" y="154"/>
                  </a:lnTo>
                  <a:lnTo>
                    <a:pt x="24" y="154"/>
                  </a:lnTo>
                  <a:lnTo>
                    <a:pt x="22" y="156"/>
                  </a:lnTo>
                  <a:lnTo>
                    <a:pt x="22" y="156"/>
                  </a:lnTo>
                  <a:lnTo>
                    <a:pt x="22" y="154"/>
                  </a:lnTo>
                  <a:lnTo>
                    <a:pt x="20" y="154"/>
                  </a:lnTo>
                  <a:lnTo>
                    <a:pt x="20" y="154"/>
                  </a:lnTo>
                  <a:lnTo>
                    <a:pt x="18" y="154"/>
                  </a:lnTo>
                  <a:lnTo>
                    <a:pt x="18" y="156"/>
                  </a:lnTo>
                  <a:lnTo>
                    <a:pt x="18" y="156"/>
                  </a:lnTo>
                  <a:lnTo>
                    <a:pt x="18" y="156"/>
                  </a:lnTo>
                  <a:lnTo>
                    <a:pt x="16" y="156"/>
                  </a:lnTo>
                  <a:lnTo>
                    <a:pt x="16" y="156"/>
                  </a:lnTo>
                  <a:lnTo>
                    <a:pt x="16" y="156"/>
                  </a:lnTo>
                  <a:lnTo>
                    <a:pt x="14" y="156"/>
                  </a:lnTo>
                  <a:lnTo>
                    <a:pt x="14" y="156"/>
                  </a:lnTo>
                  <a:lnTo>
                    <a:pt x="14" y="156"/>
                  </a:lnTo>
                  <a:lnTo>
                    <a:pt x="14" y="156"/>
                  </a:lnTo>
                  <a:lnTo>
                    <a:pt x="14" y="154"/>
                  </a:lnTo>
                  <a:lnTo>
                    <a:pt x="14" y="154"/>
                  </a:lnTo>
                  <a:lnTo>
                    <a:pt x="14" y="154"/>
                  </a:lnTo>
                  <a:lnTo>
                    <a:pt x="14" y="152"/>
                  </a:lnTo>
                  <a:lnTo>
                    <a:pt x="14" y="152"/>
                  </a:lnTo>
                  <a:lnTo>
                    <a:pt x="14" y="152"/>
                  </a:lnTo>
                  <a:lnTo>
                    <a:pt x="16" y="152"/>
                  </a:lnTo>
                  <a:lnTo>
                    <a:pt x="16" y="150"/>
                  </a:lnTo>
                  <a:lnTo>
                    <a:pt x="16" y="150"/>
                  </a:lnTo>
                  <a:lnTo>
                    <a:pt x="16" y="150"/>
                  </a:lnTo>
                  <a:lnTo>
                    <a:pt x="16" y="148"/>
                  </a:lnTo>
                  <a:lnTo>
                    <a:pt x="16" y="148"/>
                  </a:lnTo>
                  <a:lnTo>
                    <a:pt x="16" y="148"/>
                  </a:lnTo>
                  <a:lnTo>
                    <a:pt x="18" y="148"/>
                  </a:lnTo>
                  <a:lnTo>
                    <a:pt x="18" y="146"/>
                  </a:lnTo>
                  <a:lnTo>
                    <a:pt x="18" y="146"/>
                  </a:lnTo>
                  <a:lnTo>
                    <a:pt x="16" y="144"/>
                  </a:lnTo>
                  <a:lnTo>
                    <a:pt x="16" y="144"/>
                  </a:lnTo>
                  <a:lnTo>
                    <a:pt x="16" y="144"/>
                  </a:lnTo>
                  <a:lnTo>
                    <a:pt x="16" y="144"/>
                  </a:lnTo>
                  <a:lnTo>
                    <a:pt x="16" y="144"/>
                  </a:lnTo>
                  <a:lnTo>
                    <a:pt x="14" y="142"/>
                  </a:lnTo>
                  <a:lnTo>
                    <a:pt x="14" y="142"/>
                  </a:lnTo>
                  <a:lnTo>
                    <a:pt x="14" y="142"/>
                  </a:lnTo>
                  <a:lnTo>
                    <a:pt x="14" y="142"/>
                  </a:lnTo>
                  <a:lnTo>
                    <a:pt x="14" y="142"/>
                  </a:lnTo>
                  <a:lnTo>
                    <a:pt x="12" y="140"/>
                  </a:lnTo>
                  <a:lnTo>
                    <a:pt x="12" y="140"/>
                  </a:lnTo>
                  <a:lnTo>
                    <a:pt x="12" y="140"/>
                  </a:lnTo>
                  <a:lnTo>
                    <a:pt x="12" y="140"/>
                  </a:lnTo>
                  <a:lnTo>
                    <a:pt x="10" y="138"/>
                  </a:lnTo>
                  <a:lnTo>
                    <a:pt x="10" y="138"/>
                  </a:lnTo>
                  <a:lnTo>
                    <a:pt x="10" y="138"/>
                  </a:lnTo>
                  <a:lnTo>
                    <a:pt x="10" y="136"/>
                  </a:lnTo>
                  <a:lnTo>
                    <a:pt x="10" y="136"/>
                  </a:lnTo>
                  <a:lnTo>
                    <a:pt x="10" y="134"/>
                  </a:lnTo>
                  <a:lnTo>
                    <a:pt x="12" y="134"/>
                  </a:lnTo>
                  <a:lnTo>
                    <a:pt x="12" y="134"/>
                  </a:lnTo>
                  <a:lnTo>
                    <a:pt x="12" y="134"/>
                  </a:lnTo>
                  <a:lnTo>
                    <a:pt x="12" y="132"/>
                  </a:lnTo>
                  <a:lnTo>
                    <a:pt x="12" y="132"/>
                  </a:lnTo>
                  <a:lnTo>
                    <a:pt x="12" y="132"/>
                  </a:lnTo>
                  <a:lnTo>
                    <a:pt x="12" y="130"/>
                  </a:lnTo>
                  <a:lnTo>
                    <a:pt x="12" y="130"/>
                  </a:lnTo>
                  <a:lnTo>
                    <a:pt x="12" y="128"/>
                  </a:lnTo>
                  <a:lnTo>
                    <a:pt x="12" y="128"/>
                  </a:lnTo>
                  <a:lnTo>
                    <a:pt x="12" y="128"/>
                  </a:lnTo>
                  <a:lnTo>
                    <a:pt x="12" y="126"/>
                  </a:lnTo>
                  <a:lnTo>
                    <a:pt x="12" y="126"/>
                  </a:lnTo>
                  <a:lnTo>
                    <a:pt x="12" y="126"/>
                  </a:lnTo>
                  <a:lnTo>
                    <a:pt x="10" y="126"/>
                  </a:lnTo>
                  <a:lnTo>
                    <a:pt x="10" y="124"/>
                  </a:lnTo>
                  <a:lnTo>
                    <a:pt x="10" y="124"/>
                  </a:lnTo>
                  <a:lnTo>
                    <a:pt x="10" y="124"/>
                  </a:lnTo>
                  <a:lnTo>
                    <a:pt x="8" y="124"/>
                  </a:lnTo>
                  <a:lnTo>
                    <a:pt x="8" y="124"/>
                  </a:lnTo>
                  <a:lnTo>
                    <a:pt x="8" y="122"/>
                  </a:lnTo>
                  <a:lnTo>
                    <a:pt x="8" y="122"/>
                  </a:lnTo>
                  <a:lnTo>
                    <a:pt x="8" y="120"/>
                  </a:lnTo>
                  <a:lnTo>
                    <a:pt x="8" y="120"/>
                  </a:lnTo>
                  <a:lnTo>
                    <a:pt x="8" y="120"/>
                  </a:lnTo>
                  <a:lnTo>
                    <a:pt x="8" y="118"/>
                  </a:lnTo>
                  <a:lnTo>
                    <a:pt x="8" y="118"/>
                  </a:lnTo>
                  <a:lnTo>
                    <a:pt x="8" y="118"/>
                  </a:lnTo>
                  <a:lnTo>
                    <a:pt x="8" y="116"/>
                  </a:lnTo>
                  <a:lnTo>
                    <a:pt x="8" y="116"/>
                  </a:lnTo>
                  <a:lnTo>
                    <a:pt x="8" y="116"/>
                  </a:lnTo>
                  <a:lnTo>
                    <a:pt x="8" y="114"/>
                  </a:lnTo>
                  <a:lnTo>
                    <a:pt x="6" y="114"/>
                  </a:lnTo>
                  <a:lnTo>
                    <a:pt x="6" y="114"/>
                  </a:lnTo>
                  <a:lnTo>
                    <a:pt x="6" y="114"/>
                  </a:lnTo>
                  <a:lnTo>
                    <a:pt x="6" y="112"/>
                  </a:lnTo>
                  <a:lnTo>
                    <a:pt x="4" y="112"/>
                  </a:lnTo>
                  <a:lnTo>
                    <a:pt x="4" y="112"/>
                  </a:lnTo>
                  <a:lnTo>
                    <a:pt x="4" y="112"/>
                  </a:lnTo>
                  <a:lnTo>
                    <a:pt x="4" y="112"/>
                  </a:lnTo>
                  <a:lnTo>
                    <a:pt x="2" y="112"/>
                  </a:lnTo>
                  <a:lnTo>
                    <a:pt x="2" y="110"/>
                  </a:lnTo>
                  <a:lnTo>
                    <a:pt x="2" y="110"/>
                  </a:lnTo>
                  <a:lnTo>
                    <a:pt x="2" y="110"/>
                  </a:lnTo>
                  <a:lnTo>
                    <a:pt x="0" y="110"/>
                  </a:lnTo>
                  <a:lnTo>
                    <a:pt x="0" y="110"/>
                  </a:lnTo>
                  <a:lnTo>
                    <a:pt x="0" y="110"/>
                  </a:lnTo>
                  <a:lnTo>
                    <a:pt x="0" y="110"/>
                  </a:lnTo>
                  <a:lnTo>
                    <a:pt x="0" y="110"/>
                  </a:lnTo>
                  <a:lnTo>
                    <a:pt x="0" y="108"/>
                  </a:lnTo>
                  <a:lnTo>
                    <a:pt x="2" y="108"/>
                  </a:lnTo>
                  <a:lnTo>
                    <a:pt x="2" y="106"/>
                  </a:lnTo>
                  <a:lnTo>
                    <a:pt x="4" y="106"/>
                  </a:lnTo>
                  <a:lnTo>
                    <a:pt x="4" y="106"/>
                  </a:lnTo>
                  <a:lnTo>
                    <a:pt x="4" y="104"/>
                  </a:lnTo>
                  <a:lnTo>
                    <a:pt x="6" y="104"/>
                  </a:lnTo>
                  <a:lnTo>
                    <a:pt x="6" y="102"/>
                  </a:lnTo>
                  <a:lnTo>
                    <a:pt x="8" y="102"/>
                  </a:lnTo>
                  <a:lnTo>
                    <a:pt x="8" y="102"/>
                  </a:lnTo>
                  <a:lnTo>
                    <a:pt x="10" y="100"/>
                  </a:lnTo>
                  <a:lnTo>
                    <a:pt x="10" y="100"/>
                  </a:lnTo>
                  <a:lnTo>
                    <a:pt x="12" y="98"/>
                  </a:lnTo>
                  <a:lnTo>
                    <a:pt x="12" y="98"/>
                  </a:lnTo>
                  <a:lnTo>
                    <a:pt x="14" y="96"/>
                  </a:lnTo>
                  <a:lnTo>
                    <a:pt x="14" y="96"/>
                  </a:lnTo>
                  <a:lnTo>
                    <a:pt x="14" y="94"/>
                  </a:lnTo>
                  <a:lnTo>
                    <a:pt x="16" y="94"/>
                  </a:lnTo>
                  <a:lnTo>
                    <a:pt x="16" y="94"/>
                  </a:lnTo>
                  <a:lnTo>
                    <a:pt x="18" y="92"/>
                  </a:lnTo>
                  <a:lnTo>
                    <a:pt x="18" y="92"/>
                  </a:lnTo>
                  <a:lnTo>
                    <a:pt x="18" y="90"/>
                  </a:lnTo>
                  <a:lnTo>
                    <a:pt x="20" y="90"/>
                  </a:lnTo>
                  <a:lnTo>
                    <a:pt x="20" y="88"/>
                  </a:lnTo>
                  <a:lnTo>
                    <a:pt x="22" y="88"/>
                  </a:lnTo>
                  <a:lnTo>
                    <a:pt x="22" y="86"/>
                  </a:lnTo>
                  <a:lnTo>
                    <a:pt x="24" y="86"/>
                  </a:lnTo>
                  <a:lnTo>
                    <a:pt x="24" y="86"/>
                  </a:lnTo>
                  <a:lnTo>
                    <a:pt x="26" y="84"/>
                  </a:lnTo>
                  <a:lnTo>
                    <a:pt x="26" y="84"/>
                  </a:lnTo>
                  <a:lnTo>
                    <a:pt x="28" y="82"/>
                  </a:lnTo>
                  <a:lnTo>
                    <a:pt x="28" y="82"/>
                  </a:lnTo>
                  <a:lnTo>
                    <a:pt x="28" y="80"/>
                  </a:lnTo>
                  <a:lnTo>
                    <a:pt x="30" y="80"/>
                  </a:lnTo>
                  <a:lnTo>
                    <a:pt x="30" y="78"/>
                  </a:lnTo>
                  <a:lnTo>
                    <a:pt x="32" y="78"/>
                  </a:lnTo>
                  <a:lnTo>
                    <a:pt x="32" y="78"/>
                  </a:lnTo>
                  <a:lnTo>
                    <a:pt x="34" y="76"/>
                  </a:lnTo>
                  <a:lnTo>
                    <a:pt x="34" y="76"/>
                  </a:lnTo>
                  <a:lnTo>
                    <a:pt x="36" y="74"/>
                  </a:lnTo>
                  <a:lnTo>
                    <a:pt x="36" y="74"/>
                  </a:lnTo>
                  <a:lnTo>
                    <a:pt x="36" y="74"/>
                  </a:lnTo>
                  <a:lnTo>
                    <a:pt x="38" y="72"/>
                  </a:lnTo>
                  <a:lnTo>
                    <a:pt x="38" y="72"/>
                  </a:lnTo>
                  <a:lnTo>
                    <a:pt x="38" y="72"/>
                  </a:lnTo>
                  <a:lnTo>
                    <a:pt x="40" y="70"/>
                  </a:lnTo>
                  <a:lnTo>
                    <a:pt x="40" y="70"/>
                  </a:lnTo>
                  <a:lnTo>
                    <a:pt x="40" y="68"/>
                  </a:lnTo>
                  <a:lnTo>
                    <a:pt x="42" y="68"/>
                  </a:lnTo>
                  <a:lnTo>
                    <a:pt x="42" y="66"/>
                  </a:lnTo>
                  <a:lnTo>
                    <a:pt x="44" y="66"/>
                  </a:lnTo>
                  <a:lnTo>
                    <a:pt x="44" y="66"/>
                  </a:lnTo>
                  <a:lnTo>
                    <a:pt x="46" y="64"/>
                  </a:lnTo>
                  <a:lnTo>
                    <a:pt x="46" y="64"/>
                  </a:lnTo>
                  <a:lnTo>
                    <a:pt x="48" y="62"/>
                  </a:lnTo>
                  <a:lnTo>
                    <a:pt x="48" y="62"/>
                  </a:lnTo>
                  <a:lnTo>
                    <a:pt x="50" y="60"/>
                  </a:lnTo>
                  <a:lnTo>
                    <a:pt x="50" y="60"/>
                  </a:lnTo>
                  <a:lnTo>
                    <a:pt x="50" y="58"/>
                  </a:lnTo>
                  <a:lnTo>
                    <a:pt x="54" y="56"/>
                  </a:lnTo>
                  <a:lnTo>
                    <a:pt x="64" y="52"/>
                  </a:lnTo>
                  <a:lnTo>
                    <a:pt x="92" y="36"/>
                  </a:lnTo>
                  <a:lnTo>
                    <a:pt x="146" y="16"/>
                  </a:lnTo>
                  <a:lnTo>
                    <a:pt x="168" y="10"/>
                  </a:lnTo>
                  <a:lnTo>
                    <a:pt x="170" y="12"/>
                  </a:lnTo>
                  <a:lnTo>
                    <a:pt x="188" y="0"/>
                  </a:lnTo>
                  <a:lnTo>
                    <a:pt x="190" y="0"/>
                  </a:lnTo>
                  <a:lnTo>
                    <a:pt x="192" y="2"/>
                  </a:lnTo>
                  <a:lnTo>
                    <a:pt x="190" y="8"/>
                  </a:lnTo>
                  <a:lnTo>
                    <a:pt x="190" y="8"/>
                  </a:lnTo>
                  <a:close/>
                </a:path>
              </a:pathLst>
            </a:custGeom>
            <a:solidFill>
              <a:schemeClr val="tx2">
                <a:lumMod val="20000"/>
                <a:lumOff val="80000"/>
              </a:schemeClr>
            </a:solidFill>
            <a:ln w="8">
              <a:solidFill>
                <a:schemeClr val="tx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030" name="Freeform 6"/>
            <p:cNvSpPr>
              <a:spLocks noEditPoints="1"/>
            </p:cNvSpPr>
            <p:nvPr/>
          </p:nvSpPr>
          <p:spPr bwMode="auto">
            <a:xfrm>
              <a:off x="2840" y="2403"/>
              <a:ext cx="530" cy="404"/>
            </a:xfrm>
            <a:custGeom>
              <a:avLst/>
              <a:gdLst/>
              <a:ahLst/>
              <a:cxnLst>
                <a:cxn ang="0">
                  <a:pos x="228" y="394"/>
                </a:cxn>
                <a:cxn ang="0">
                  <a:pos x="346" y="146"/>
                </a:cxn>
                <a:cxn ang="0">
                  <a:pos x="344" y="174"/>
                </a:cxn>
                <a:cxn ang="0">
                  <a:pos x="348" y="182"/>
                </a:cxn>
                <a:cxn ang="0">
                  <a:pos x="338" y="212"/>
                </a:cxn>
                <a:cxn ang="0">
                  <a:pos x="318" y="228"/>
                </a:cxn>
                <a:cxn ang="0">
                  <a:pos x="316" y="240"/>
                </a:cxn>
                <a:cxn ang="0">
                  <a:pos x="298" y="262"/>
                </a:cxn>
                <a:cxn ang="0">
                  <a:pos x="300" y="266"/>
                </a:cxn>
                <a:cxn ang="0">
                  <a:pos x="296" y="294"/>
                </a:cxn>
                <a:cxn ang="0">
                  <a:pos x="282" y="322"/>
                </a:cxn>
                <a:cxn ang="0">
                  <a:pos x="264" y="320"/>
                </a:cxn>
                <a:cxn ang="0">
                  <a:pos x="274" y="326"/>
                </a:cxn>
                <a:cxn ang="0">
                  <a:pos x="264" y="356"/>
                </a:cxn>
                <a:cxn ang="0">
                  <a:pos x="254" y="378"/>
                </a:cxn>
                <a:cxn ang="0">
                  <a:pos x="244" y="388"/>
                </a:cxn>
                <a:cxn ang="0">
                  <a:pos x="228" y="398"/>
                </a:cxn>
                <a:cxn ang="0">
                  <a:pos x="220" y="402"/>
                </a:cxn>
                <a:cxn ang="0">
                  <a:pos x="130" y="342"/>
                </a:cxn>
                <a:cxn ang="0">
                  <a:pos x="26" y="268"/>
                </a:cxn>
                <a:cxn ang="0">
                  <a:pos x="4" y="242"/>
                </a:cxn>
                <a:cxn ang="0">
                  <a:pos x="36" y="198"/>
                </a:cxn>
                <a:cxn ang="0">
                  <a:pos x="88" y="148"/>
                </a:cxn>
                <a:cxn ang="0">
                  <a:pos x="128" y="178"/>
                </a:cxn>
                <a:cxn ang="0">
                  <a:pos x="172" y="186"/>
                </a:cxn>
                <a:cxn ang="0">
                  <a:pos x="214" y="188"/>
                </a:cxn>
                <a:cxn ang="0">
                  <a:pos x="432" y="92"/>
                </a:cxn>
                <a:cxn ang="0">
                  <a:pos x="452" y="72"/>
                </a:cxn>
                <a:cxn ang="0">
                  <a:pos x="478" y="58"/>
                </a:cxn>
                <a:cxn ang="0">
                  <a:pos x="466" y="64"/>
                </a:cxn>
                <a:cxn ang="0">
                  <a:pos x="456" y="70"/>
                </a:cxn>
                <a:cxn ang="0">
                  <a:pos x="456" y="60"/>
                </a:cxn>
                <a:cxn ang="0">
                  <a:pos x="490" y="50"/>
                </a:cxn>
                <a:cxn ang="0">
                  <a:pos x="484" y="46"/>
                </a:cxn>
                <a:cxn ang="0">
                  <a:pos x="490" y="46"/>
                </a:cxn>
                <a:cxn ang="0">
                  <a:pos x="488" y="40"/>
                </a:cxn>
                <a:cxn ang="0">
                  <a:pos x="452" y="38"/>
                </a:cxn>
                <a:cxn ang="0">
                  <a:pos x="504" y="36"/>
                </a:cxn>
                <a:cxn ang="0">
                  <a:pos x="484" y="34"/>
                </a:cxn>
                <a:cxn ang="0">
                  <a:pos x="508" y="30"/>
                </a:cxn>
                <a:cxn ang="0">
                  <a:pos x="514" y="26"/>
                </a:cxn>
                <a:cxn ang="0">
                  <a:pos x="514" y="22"/>
                </a:cxn>
                <a:cxn ang="0">
                  <a:pos x="516" y="20"/>
                </a:cxn>
                <a:cxn ang="0">
                  <a:pos x="524" y="14"/>
                </a:cxn>
                <a:cxn ang="0">
                  <a:pos x="518" y="16"/>
                </a:cxn>
                <a:cxn ang="0">
                  <a:pos x="502" y="36"/>
                </a:cxn>
                <a:cxn ang="0">
                  <a:pos x="488" y="40"/>
                </a:cxn>
                <a:cxn ang="0">
                  <a:pos x="482" y="34"/>
                </a:cxn>
                <a:cxn ang="0">
                  <a:pos x="480" y="40"/>
                </a:cxn>
                <a:cxn ang="0">
                  <a:pos x="474" y="46"/>
                </a:cxn>
                <a:cxn ang="0">
                  <a:pos x="464" y="48"/>
                </a:cxn>
                <a:cxn ang="0">
                  <a:pos x="454" y="38"/>
                </a:cxn>
                <a:cxn ang="0">
                  <a:pos x="456" y="34"/>
                </a:cxn>
                <a:cxn ang="0">
                  <a:pos x="452" y="54"/>
                </a:cxn>
                <a:cxn ang="0">
                  <a:pos x="440" y="46"/>
                </a:cxn>
                <a:cxn ang="0">
                  <a:pos x="430" y="40"/>
                </a:cxn>
                <a:cxn ang="0">
                  <a:pos x="440" y="50"/>
                </a:cxn>
                <a:cxn ang="0">
                  <a:pos x="444" y="64"/>
                </a:cxn>
                <a:cxn ang="0">
                  <a:pos x="448" y="90"/>
                </a:cxn>
                <a:cxn ang="0">
                  <a:pos x="430" y="84"/>
                </a:cxn>
                <a:cxn ang="0">
                  <a:pos x="426" y="82"/>
                </a:cxn>
                <a:cxn ang="0">
                  <a:pos x="432" y="96"/>
                </a:cxn>
                <a:cxn ang="0">
                  <a:pos x="354" y="102"/>
                </a:cxn>
              </a:cxnLst>
              <a:rect l="0" t="0" r="r" b="b"/>
              <a:pathLst>
                <a:path w="530" h="404">
                  <a:moveTo>
                    <a:pt x="238" y="402"/>
                  </a:moveTo>
                  <a:lnTo>
                    <a:pt x="238" y="402"/>
                  </a:lnTo>
                  <a:lnTo>
                    <a:pt x="238" y="402"/>
                  </a:lnTo>
                  <a:lnTo>
                    <a:pt x="238" y="402"/>
                  </a:lnTo>
                  <a:lnTo>
                    <a:pt x="240" y="402"/>
                  </a:lnTo>
                  <a:lnTo>
                    <a:pt x="240" y="402"/>
                  </a:lnTo>
                  <a:lnTo>
                    <a:pt x="240" y="402"/>
                  </a:lnTo>
                  <a:lnTo>
                    <a:pt x="240" y="402"/>
                  </a:lnTo>
                  <a:lnTo>
                    <a:pt x="242" y="402"/>
                  </a:lnTo>
                  <a:lnTo>
                    <a:pt x="242" y="404"/>
                  </a:lnTo>
                  <a:lnTo>
                    <a:pt x="242" y="404"/>
                  </a:lnTo>
                  <a:lnTo>
                    <a:pt x="242" y="404"/>
                  </a:lnTo>
                  <a:lnTo>
                    <a:pt x="242" y="404"/>
                  </a:lnTo>
                  <a:lnTo>
                    <a:pt x="242" y="404"/>
                  </a:lnTo>
                  <a:lnTo>
                    <a:pt x="240" y="404"/>
                  </a:lnTo>
                  <a:lnTo>
                    <a:pt x="240" y="404"/>
                  </a:lnTo>
                  <a:lnTo>
                    <a:pt x="240" y="404"/>
                  </a:lnTo>
                  <a:lnTo>
                    <a:pt x="240" y="404"/>
                  </a:lnTo>
                  <a:lnTo>
                    <a:pt x="240" y="404"/>
                  </a:lnTo>
                  <a:lnTo>
                    <a:pt x="238" y="404"/>
                  </a:lnTo>
                  <a:lnTo>
                    <a:pt x="238" y="404"/>
                  </a:lnTo>
                  <a:lnTo>
                    <a:pt x="238" y="404"/>
                  </a:lnTo>
                  <a:lnTo>
                    <a:pt x="238" y="404"/>
                  </a:lnTo>
                  <a:lnTo>
                    <a:pt x="236" y="404"/>
                  </a:lnTo>
                  <a:lnTo>
                    <a:pt x="236" y="404"/>
                  </a:lnTo>
                  <a:lnTo>
                    <a:pt x="236" y="404"/>
                  </a:lnTo>
                  <a:lnTo>
                    <a:pt x="236" y="404"/>
                  </a:lnTo>
                  <a:lnTo>
                    <a:pt x="236" y="404"/>
                  </a:lnTo>
                  <a:lnTo>
                    <a:pt x="234" y="404"/>
                  </a:lnTo>
                  <a:lnTo>
                    <a:pt x="236" y="402"/>
                  </a:lnTo>
                  <a:lnTo>
                    <a:pt x="236" y="402"/>
                  </a:lnTo>
                  <a:lnTo>
                    <a:pt x="236" y="402"/>
                  </a:lnTo>
                  <a:lnTo>
                    <a:pt x="236" y="402"/>
                  </a:lnTo>
                  <a:lnTo>
                    <a:pt x="238" y="402"/>
                  </a:lnTo>
                  <a:lnTo>
                    <a:pt x="238" y="402"/>
                  </a:lnTo>
                  <a:close/>
                  <a:moveTo>
                    <a:pt x="224" y="402"/>
                  </a:moveTo>
                  <a:lnTo>
                    <a:pt x="224" y="402"/>
                  </a:lnTo>
                  <a:lnTo>
                    <a:pt x="226" y="402"/>
                  </a:lnTo>
                  <a:lnTo>
                    <a:pt x="226" y="404"/>
                  </a:lnTo>
                  <a:lnTo>
                    <a:pt x="226" y="404"/>
                  </a:lnTo>
                  <a:lnTo>
                    <a:pt x="226" y="404"/>
                  </a:lnTo>
                  <a:lnTo>
                    <a:pt x="224" y="404"/>
                  </a:lnTo>
                  <a:lnTo>
                    <a:pt x="224" y="404"/>
                  </a:lnTo>
                  <a:lnTo>
                    <a:pt x="224" y="404"/>
                  </a:lnTo>
                  <a:lnTo>
                    <a:pt x="224" y="404"/>
                  </a:lnTo>
                  <a:lnTo>
                    <a:pt x="224" y="402"/>
                  </a:lnTo>
                  <a:lnTo>
                    <a:pt x="224" y="402"/>
                  </a:lnTo>
                  <a:lnTo>
                    <a:pt x="224" y="402"/>
                  </a:lnTo>
                  <a:close/>
                  <a:moveTo>
                    <a:pt x="228" y="396"/>
                  </a:moveTo>
                  <a:lnTo>
                    <a:pt x="228" y="396"/>
                  </a:lnTo>
                  <a:lnTo>
                    <a:pt x="226" y="396"/>
                  </a:lnTo>
                  <a:lnTo>
                    <a:pt x="228" y="396"/>
                  </a:lnTo>
                  <a:lnTo>
                    <a:pt x="228" y="396"/>
                  </a:lnTo>
                  <a:lnTo>
                    <a:pt x="228" y="396"/>
                  </a:lnTo>
                  <a:lnTo>
                    <a:pt x="228" y="396"/>
                  </a:lnTo>
                  <a:lnTo>
                    <a:pt x="228" y="396"/>
                  </a:lnTo>
                  <a:close/>
                  <a:moveTo>
                    <a:pt x="228" y="396"/>
                  </a:moveTo>
                  <a:lnTo>
                    <a:pt x="228" y="396"/>
                  </a:lnTo>
                  <a:lnTo>
                    <a:pt x="228" y="394"/>
                  </a:lnTo>
                  <a:lnTo>
                    <a:pt x="228" y="394"/>
                  </a:lnTo>
                  <a:lnTo>
                    <a:pt x="228" y="394"/>
                  </a:lnTo>
                  <a:lnTo>
                    <a:pt x="228" y="396"/>
                  </a:lnTo>
                  <a:lnTo>
                    <a:pt x="228" y="396"/>
                  </a:lnTo>
                  <a:close/>
                  <a:moveTo>
                    <a:pt x="260" y="374"/>
                  </a:moveTo>
                  <a:lnTo>
                    <a:pt x="258" y="374"/>
                  </a:lnTo>
                  <a:lnTo>
                    <a:pt x="258" y="374"/>
                  </a:lnTo>
                  <a:lnTo>
                    <a:pt x="260" y="374"/>
                  </a:lnTo>
                  <a:lnTo>
                    <a:pt x="260" y="374"/>
                  </a:lnTo>
                  <a:lnTo>
                    <a:pt x="260" y="374"/>
                  </a:lnTo>
                  <a:lnTo>
                    <a:pt x="260" y="374"/>
                  </a:lnTo>
                  <a:lnTo>
                    <a:pt x="260" y="374"/>
                  </a:lnTo>
                  <a:lnTo>
                    <a:pt x="260" y="374"/>
                  </a:lnTo>
                  <a:close/>
                  <a:moveTo>
                    <a:pt x="296" y="266"/>
                  </a:moveTo>
                  <a:lnTo>
                    <a:pt x="296" y="266"/>
                  </a:lnTo>
                  <a:lnTo>
                    <a:pt x="296" y="266"/>
                  </a:lnTo>
                  <a:lnTo>
                    <a:pt x="296" y="266"/>
                  </a:lnTo>
                  <a:close/>
                  <a:moveTo>
                    <a:pt x="324" y="228"/>
                  </a:moveTo>
                  <a:lnTo>
                    <a:pt x="324" y="228"/>
                  </a:lnTo>
                  <a:lnTo>
                    <a:pt x="324" y="228"/>
                  </a:lnTo>
                  <a:lnTo>
                    <a:pt x="324" y="228"/>
                  </a:lnTo>
                  <a:close/>
                  <a:moveTo>
                    <a:pt x="326" y="228"/>
                  </a:moveTo>
                  <a:lnTo>
                    <a:pt x="326" y="228"/>
                  </a:lnTo>
                  <a:lnTo>
                    <a:pt x="326" y="228"/>
                  </a:lnTo>
                  <a:lnTo>
                    <a:pt x="326" y="228"/>
                  </a:lnTo>
                  <a:close/>
                  <a:moveTo>
                    <a:pt x="326" y="228"/>
                  </a:moveTo>
                  <a:lnTo>
                    <a:pt x="326" y="228"/>
                  </a:lnTo>
                  <a:lnTo>
                    <a:pt x="326" y="228"/>
                  </a:lnTo>
                  <a:lnTo>
                    <a:pt x="326" y="228"/>
                  </a:lnTo>
                  <a:close/>
                  <a:moveTo>
                    <a:pt x="344" y="180"/>
                  </a:moveTo>
                  <a:lnTo>
                    <a:pt x="344" y="180"/>
                  </a:lnTo>
                  <a:lnTo>
                    <a:pt x="346" y="180"/>
                  </a:lnTo>
                  <a:lnTo>
                    <a:pt x="346" y="180"/>
                  </a:lnTo>
                  <a:lnTo>
                    <a:pt x="344" y="180"/>
                  </a:lnTo>
                  <a:lnTo>
                    <a:pt x="344" y="180"/>
                  </a:lnTo>
                  <a:close/>
                  <a:moveTo>
                    <a:pt x="344" y="176"/>
                  </a:moveTo>
                  <a:lnTo>
                    <a:pt x="344" y="176"/>
                  </a:lnTo>
                  <a:lnTo>
                    <a:pt x="344" y="176"/>
                  </a:lnTo>
                  <a:lnTo>
                    <a:pt x="344" y="176"/>
                  </a:lnTo>
                  <a:lnTo>
                    <a:pt x="344" y="176"/>
                  </a:lnTo>
                  <a:close/>
                  <a:moveTo>
                    <a:pt x="346" y="152"/>
                  </a:moveTo>
                  <a:lnTo>
                    <a:pt x="346" y="152"/>
                  </a:lnTo>
                  <a:lnTo>
                    <a:pt x="344" y="152"/>
                  </a:lnTo>
                  <a:lnTo>
                    <a:pt x="344" y="152"/>
                  </a:lnTo>
                  <a:lnTo>
                    <a:pt x="346" y="152"/>
                  </a:lnTo>
                  <a:lnTo>
                    <a:pt x="346" y="152"/>
                  </a:lnTo>
                  <a:lnTo>
                    <a:pt x="346" y="152"/>
                  </a:lnTo>
                  <a:close/>
                  <a:moveTo>
                    <a:pt x="346" y="152"/>
                  </a:moveTo>
                  <a:lnTo>
                    <a:pt x="346" y="152"/>
                  </a:lnTo>
                  <a:lnTo>
                    <a:pt x="346" y="152"/>
                  </a:lnTo>
                  <a:lnTo>
                    <a:pt x="346" y="150"/>
                  </a:lnTo>
                  <a:lnTo>
                    <a:pt x="346" y="150"/>
                  </a:lnTo>
                  <a:lnTo>
                    <a:pt x="346" y="150"/>
                  </a:lnTo>
                  <a:lnTo>
                    <a:pt x="346" y="152"/>
                  </a:lnTo>
                  <a:lnTo>
                    <a:pt x="346" y="152"/>
                  </a:lnTo>
                  <a:close/>
                  <a:moveTo>
                    <a:pt x="348" y="146"/>
                  </a:moveTo>
                  <a:lnTo>
                    <a:pt x="348" y="146"/>
                  </a:lnTo>
                  <a:lnTo>
                    <a:pt x="348" y="146"/>
                  </a:lnTo>
                  <a:lnTo>
                    <a:pt x="348" y="146"/>
                  </a:lnTo>
                  <a:lnTo>
                    <a:pt x="346" y="146"/>
                  </a:lnTo>
                  <a:lnTo>
                    <a:pt x="346" y="146"/>
                  </a:lnTo>
                  <a:lnTo>
                    <a:pt x="346" y="146"/>
                  </a:lnTo>
                  <a:lnTo>
                    <a:pt x="348" y="146"/>
                  </a:lnTo>
                  <a:lnTo>
                    <a:pt x="348" y="146"/>
                  </a:lnTo>
                  <a:lnTo>
                    <a:pt x="348" y="148"/>
                  </a:lnTo>
                  <a:lnTo>
                    <a:pt x="348" y="148"/>
                  </a:lnTo>
                  <a:lnTo>
                    <a:pt x="346" y="148"/>
                  </a:lnTo>
                  <a:lnTo>
                    <a:pt x="346" y="148"/>
                  </a:lnTo>
                  <a:lnTo>
                    <a:pt x="346" y="148"/>
                  </a:lnTo>
                  <a:lnTo>
                    <a:pt x="346" y="148"/>
                  </a:lnTo>
                  <a:lnTo>
                    <a:pt x="346" y="148"/>
                  </a:lnTo>
                  <a:lnTo>
                    <a:pt x="346" y="150"/>
                  </a:lnTo>
                  <a:lnTo>
                    <a:pt x="346" y="150"/>
                  </a:lnTo>
                  <a:lnTo>
                    <a:pt x="346" y="150"/>
                  </a:lnTo>
                  <a:lnTo>
                    <a:pt x="346" y="150"/>
                  </a:lnTo>
                  <a:lnTo>
                    <a:pt x="346" y="150"/>
                  </a:lnTo>
                  <a:lnTo>
                    <a:pt x="344" y="152"/>
                  </a:lnTo>
                  <a:lnTo>
                    <a:pt x="344" y="152"/>
                  </a:lnTo>
                  <a:lnTo>
                    <a:pt x="344" y="152"/>
                  </a:lnTo>
                  <a:lnTo>
                    <a:pt x="346" y="152"/>
                  </a:lnTo>
                  <a:lnTo>
                    <a:pt x="346" y="154"/>
                  </a:lnTo>
                  <a:lnTo>
                    <a:pt x="344" y="154"/>
                  </a:lnTo>
                  <a:lnTo>
                    <a:pt x="346" y="154"/>
                  </a:lnTo>
                  <a:lnTo>
                    <a:pt x="346" y="154"/>
                  </a:lnTo>
                  <a:lnTo>
                    <a:pt x="346" y="152"/>
                  </a:lnTo>
                  <a:lnTo>
                    <a:pt x="346" y="154"/>
                  </a:lnTo>
                  <a:lnTo>
                    <a:pt x="346" y="154"/>
                  </a:lnTo>
                  <a:lnTo>
                    <a:pt x="346" y="154"/>
                  </a:lnTo>
                  <a:lnTo>
                    <a:pt x="346" y="156"/>
                  </a:lnTo>
                  <a:lnTo>
                    <a:pt x="346" y="156"/>
                  </a:lnTo>
                  <a:lnTo>
                    <a:pt x="346" y="156"/>
                  </a:lnTo>
                  <a:lnTo>
                    <a:pt x="346" y="158"/>
                  </a:lnTo>
                  <a:lnTo>
                    <a:pt x="346" y="158"/>
                  </a:lnTo>
                  <a:lnTo>
                    <a:pt x="346" y="160"/>
                  </a:lnTo>
                  <a:lnTo>
                    <a:pt x="344" y="162"/>
                  </a:lnTo>
                  <a:lnTo>
                    <a:pt x="344" y="162"/>
                  </a:lnTo>
                  <a:lnTo>
                    <a:pt x="344" y="162"/>
                  </a:lnTo>
                  <a:lnTo>
                    <a:pt x="344" y="162"/>
                  </a:lnTo>
                  <a:lnTo>
                    <a:pt x="344" y="164"/>
                  </a:lnTo>
                  <a:lnTo>
                    <a:pt x="344" y="164"/>
                  </a:lnTo>
                  <a:lnTo>
                    <a:pt x="344" y="164"/>
                  </a:lnTo>
                  <a:lnTo>
                    <a:pt x="344" y="166"/>
                  </a:lnTo>
                  <a:lnTo>
                    <a:pt x="344" y="166"/>
                  </a:lnTo>
                  <a:lnTo>
                    <a:pt x="344" y="166"/>
                  </a:lnTo>
                  <a:lnTo>
                    <a:pt x="344" y="166"/>
                  </a:lnTo>
                  <a:lnTo>
                    <a:pt x="344" y="168"/>
                  </a:lnTo>
                  <a:lnTo>
                    <a:pt x="344" y="168"/>
                  </a:lnTo>
                  <a:lnTo>
                    <a:pt x="344" y="168"/>
                  </a:lnTo>
                  <a:lnTo>
                    <a:pt x="344" y="168"/>
                  </a:lnTo>
                  <a:lnTo>
                    <a:pt x="344" y="170"/>
                  </a:lnTo>
                  <a:lnTo>
                    <a:pt x="344" y="170"/>
                  </a:lnTo>
                  <a:lnTo>
                    <a:pt x="344" y="170"/>
                  </a:lnTo>
                  <a:lnTo>
                    <a:pt x="344" y="172"/>
                  </a:lnTo>
                  <a:lnTo>
                    <a:pt x="344" y="172"/>
                  </a:lnTo>
                  <a:lnTo>
                    <a:pt x="344" y="172"/>
                  </a:lnTo>
                  <a:lnTo>
                    <a:pt x="344" y="172"/>
                  </a:lnTo>
                  <a:lnTo>
                    <a:pt x="344" y="172"/>
                  </a:lnTo>
                  <a:lnTo>
                    <a:pt x="344" y="174"/>
                  </a:lnTo>
                  <a:lnTo>
                    <a:pt x="344" y="174"/>
                  </a:lnTo>
                  <a:lnTo>
                    <a:pt x="344" y="174"/>
                  </a:lnTo>
                  <a:lnTo>
                    <a:pt x="344" y="174"/>
                  </a:lnTo>
                  <a:lnTo>
                    <a:pt x="344" y="176"/>
                  </a:lnTo>
                  <a:lnTo>
                    <a:pt x="344" y="176"/>
                  </a:lnTo>
                  <a:lnTo>
                    <a:pt x="344" y="176"/>
                  </a:lnTo>
                  <a:lnTo>
                    <a:pt x="344" y="176"/>
                  </a:lnTo>
                  <a:lnTo>
                    <a:pt x="344" y="176"/>
                  </a:lnTo>
                  <a:lnTo>
                    <a:pt x="344" y="176"/>
                  </a:lnTo>
                  <a:lnTo>
                    <a:pt x="344" y="176"/>
                  </a:lnTo>
                  <a:lnTo>
                    <a:pt x="344" y="176"/>
                  </a:lnTo>
                  <a:lnTo>
                    <a:pt x="346" y="176"/>
                  </a:lnTo>
                  <a:lnTo>
                    <a:pt x="346" y="176"/>
                  </a:lnTo>
                  <a:lnTo>
                    <a:pt x="346" y="178"/>
                  </a:lnTo>
                  <a:lnTo>
                    <a:pt x="346" y="178"/>
                  </a:lnTo>
                  <a:lnTo>
                    <a:pt x="346" y="178"/>
                  </a:lnTo>
                  <a:lnTo>
                    <a:pt x="346" y="178"/>
                  </a:lnTo>
                  <a:lnTo>
                    <a:pt x="346" y="180"/>
                  </a:lnTo>
                  <a:lnTo>
                    <a:pt x="346" y="178"/>
                  </a:lnTo>
                  <a:lnTo>
                    <a:pt x="346" y="178"/>
                  </a:lnTo>
                  <a:lnTo>
                    <a:pt x="346" y="178"/>
                  </a:lnTo>
                  <a:lnTo>
                    <a:pt x="346" y="178"/>
                  </a:lnTo>
                  <a:lnTo>
                    <a:pt x="346" y="178"/>
                  </a:lnTo>
                  <a:lnTo>
                    <a:pt x="346" y="178"/>
                  </a:lnTo>
                  <a:lnTo>
                    <a:pt x="344" y="180"/>
                  </a:lnTo>
                  <a:lnTo>
                    <a:pt x="344" y="180"/>
                  </a:lnTo>
                  <a:lnTo>
                    <a:pt x="344" y="180"/>
                  </a:lnTo>
                  <a:lnTo>
                    <a:pt x="344" y="180"/>
                  </a:lnTo>
                  <a:lnTo>
                    <a:pt x="344" y="180"/>
                  </a:lnTo>
                  <a:lnTo>
                    <a:pt x="344" y="180"/>
                  </a:lnTo>
                  <a:lnTo>
                    <a:pt x="344" y="180"/>
                  </a:lnTo>
                  <a:lnTo>
                    <a:pt x="344" y="180"/>
                  </a:lnTo>
                  <a:lnTo>
                    <a:pt x="344" y="180"/>
                  </a:lnTo>
                  <a:lnTo>
                    <a:pt x="344" y="180"/>
                  </a:lnTo>
                  <a:lnTo>
                    <a:pt x="346" y="180"/>
                  </a:lnTo>
                  <a:lnTo>
                    <a:pt x="346" y="180"/>
                  </a:lnTo>
                  <a:lnTo>
                    <a:pt x="346" y="180"/>
                  </a:lnTo>
                  <a:lnTo>
                    <a:pt x="346" y="180"/>
                  </a:lnTo>
                  <a:lnTo>
                    <a:pt x="348" y="180"/>
                  </a:lnTo>
                  <a:lnTo>
                    <a:pt x="348" y="180"/>
                  </a:lnTo>
                  <a:lnTo>
                    <a:pt x="348" y="180"/>
                  </a:lnTo>
                  <a:lnTo>
                    <a:pt x="348" y="180"/>
                  </a:lnTo>
                  <a:lnTo>
                    <a:pt x="350" y="180"/>
                  </a:lnTo>
                  <a:lnTo>
                    <a:pt x="350" y="180"/>
                  </a:lnTo>
                  <a:lnTo>
                    <a:pt x="350" y="180"/>
                  </a:lnTo>
                  <a:lnTo>
                    <a:pt x="352" y="180"/>
                  </a:lnTo>
                  <a:lnTo>
                    <a:pt x="352" y="178"/>
                  </a:lnTo>
                  <a:lnTo>
                    <a:pt x="352" y="178"/>
                  </a:lnTo>
                  <a:lnTo>
                    <a:pt x="352" y="178"/>
                  </a:lnTo>
                  <a:lnTo>
                    <a:pt x="354" y="178"/>
                  </a:lnTo>
                  <a:lnTo>
                    <a:pt x="354" y="178"/>
                  </a:lnTo>
                  <a:lnTo>
                    <a:pt x="354" y="178"/>
                  </a:lnTo>
                  <a:lnTo>
                    <a:pt x="354" y="178"/>
                  </a:lnTo>
                  <a:lnTo>
                    <a:pt x="354" y="180"/>
                  </a:lnTo>
                  <a:lnTo>
                    <a:pt x="354" y="180"/>
                  </a:lnTo>
                  <a:lnTo>
                    <a:pt x="354" y="180"/>
                  </a:lnTo>
                  <a:lnTo>
                    <a:pt x="352" y="180"/>
                  </a:lnTo>
                  <a:lnTo>
                    <a:pt x="352" y="180"/>
                  </a:lnTo>
                  <a:lnTo>
                    <a:pt x="352" y="180"/>
                  </a:lnTo>
                  <a:lnTo>
                    <a:pt x="350" y="180"/>
                  </a:lnTo>
                  <a:lnTo>
                    <a:pt x="350" y="182"/>
                  </a:lnTo>
                  <a:lnTo>
                    <a:pt x="348" y="182"/>
                  </a:lnTo>
                  <a:lnTo>
                    <a:pt x="348" y="182"/>
                  </a:lnTo>
                  <a:lnTo>
                    <a:pt x="348" y="182"/>
                  </a:lnTo>
                  <a:lnTo>
                    <a:pt x="348" y="184"/>
                  </a:lnTo>
                  <a:lnTo>
                    <a:pt x="348" y="184"/>
                  </a:lnTo>
                  <a:lnTo>
                    <a:pt x="348" y="184"/>
                  </a:lnTo>
                  <a:lnTo>
                    <a:pt x="348" y="184"/>
                  </a:lnTo>
                  <a:lnTo>
                    <a:pt x="346" y="184"/>
                  </a:lnTo>
                  <a:lnTo>
                    <a:pt x="346" y="184"/>
                  </a:lnTo>
                  <a:lnTo>
                    <a:pt x="346" y="186"/>
                  </a:lnTo>
                  <a:lnTo>
                    <a:pt x="346" y="186"/>
                  </a:lnTo>
                  <a:lnTo>
                    <a:pt x="344" y="186"/>
                  </a:lnTo>
                  <a:lnTo>
                    <a:pt x="344" y="186"/>
                  </a:lnTo>
                  <a:lnTo>
                    <a:pt x="344" y="188"/>
                  </a:lnTo>
                  <a:lnTo>
                    <a:pt x="344" y="188"/>
                  </a:lnTo>
                  <a:lnTo>
                    <a:pt x="344" y="188"/>
                  </a:lnTo>
                  <a:lnTo>
                    <a:pt x="344" y="190"/>
                  </a:lnTo>
                  <a:lnTo>
                    <a:pt x="344" y="190"/>
                  </a:lnTo>
                  <a:lnTo>
                    <a:pt x="344" y="190"/>
                  </a:lnTo>
                  <a:lnTo>
                    <a:pt x="344" y="190"/>
                  </a:lnTo>
                  <a:lnTo>
                    <a:pt x="344" y="190"/>
                  </a:lnTo>
                  <a:lnTo>
                    <a:pt x="344" y="190"/>
                  </a:lnTo>
                  <a:lnTo>
                    <a:pt x="342" y="192"/>
                  </a:lnTo>
                  <a:lnTo>
                    <a:pt x="342" y="192"/>
                  </a:lnTo>
                  <a:lnTo>
                    <a:pt x="342" y="192"/>
                  </a:lnTo>
                  <a:lnTo>
                    <a:pt x="342" y="194"/>
                  </a:lnTo>
                  <a:lnTo>
                    <a:pt x="342" y="194"/>
                  </a:lnTo>
                  <a:lnTo>
                    <a:pt x="342" y="194"/>
                  </a:lnTo>
                  <a:lnTo>
                    <a:pt x="342" y="194"/>
                  </a:lnTo>
                  <a:lnTo>
                    <a:pt x="342" y="196"/>
                  </a:lnTo>
                  <a:lnTo>
                    <a:pt x="344" y="196"/>
                  </a:lnTo>
                  <a:lnTo>
                    <a:pt x="344" y="198"/>
                  </a:lnTo>
                  <a:lnTo>
                    <a:pt x="344" y="198"/>
                  </a:lnTo>
                  <a:lnTo>
                    <a:pt x="342" y="198"/>
                  </a:lnTo>
                  <a:lnTo>
                    <a:pt x="342" y="198"/>
                  </a:lnTo>
                  <a:lnTo>
                    <a:pt x="342" y="198"/>
                  </a:lnTo>
                  <a:lnTo>
                    <a:pt x="342" y="200"/>
                  </a:lnTo>
                  <a:lnTo>
                    <a:pt x="342" y="200"/>
                  </a:lnTo>
                  <a:lnTo>
                    <a:pt x="340" y="202"/>
                  </a:lnTo>
                  <a:lnTo>
                    <a:pt x="340" y="202"/>
                  </a:lnTo>
                  <a:lnTo>
                    <a:pt x="340" y="202"/>
                  </a:lnTo>
                  <a:lnTo>
                    <a:pt x="340" y="202"/>
                  </a:lnTo>
                  <a:lnTo>
                    <a:pt x="338" y="202"/>
                  </a:lnTo>
                  <a:lnTo>
                    <a:pt x="338" y="202"/>
                  </a:lnTo>
                  <a:lnTo>
                    <a:pt x="338" y="202"/>
                  </a:lnTo>
                  <a:lnTo>
                    <a:pt x="340" y="202"/>
                  </a:lnTo>
                  <a:lnTo>
                    <a:pt x="340" y="202"/>
                  </a:lnTo>
                  <a:lnTo>
                    <a:pt x="338" y="204"/>
                  </a:lnTo>
                  <a:lnTo>
                    <a:pt x="338" y="204"/>
                  </a:lnTo>
                  <a:lnTo>
                    <a:pt x="338" y="204"/>
                  </a:lnTo>
                  <a:lnTo>
                    <a:pt x="338" y="206"/>
                  </a:lnTo>
                  <a:lnTo>
                    <a:pt x="338" y="206"/>
                  </a:lnTo>
                  <a:lnTo>
                    <a:pt x="338" y="208"/>
                  </a:lnTo>
                  <a:lnTo>
                    <a:pt x="338" y="208"/>
                  </a:lnTo>
                  <a:lnTo>
                    <a:pt x="338" y="210"/>
                  </a:lnTo>
                  <a:lnTo>
                    <a:pt x="338" y="210"/>
                  </a:lnTo>
                  <a:lnTo>
                    <a:pt x="338" y="210"/>
                  </a:lnTo>
                  <a:lnTo>
                    <a:pt x="338" y="210"/>
                  </a:lnTo>
                  <a:lnTo>
                    <a:pt x="338" y="210"/>
                  </a:lnTo>
                  <a:lnTo>
                    <a:pt x="338" y="212"/>
                  </a:lnTo>
                  <a:lnTo>
                    <a:pt x="338" y="212"/>
                  </a:lnTo>
                  <a:lnTo>
                    <a:pt x="338" y="212"/>
                  </a:lnTo>
                  <a:lnTo>
                    <a:pt x="338" y="212"/>
                  </a:lnTo>
                  <a:lnTo>
                    <a:pt x="338" y="214"/>
                  </a:lnTo>
                  <a:lnTo>
                    <a:pt x="338" y="214"/>
                  </a:lnTo>
                  <a:lnTo>
                    <a:pt x="338" y="214"/>
                  </a:lnTo>
                  <a:lnTo>
                    <a:pt x="338" y="214"/>
                  </a:lnTo>
                  <a:lnTo>
                    <a:pt x="338" y="214"/>
                  </a:lnTo>
                  <a:lnTo>
                    <a:pt x="340" y="216"/>
                  </a:lnTo>
                  <a:lnTo>
                    <a:pt x="338" y="216"/>
                  </a:lnTo>
                  <a:lnTo>
                    <a:pt x="338" y="216"/>
                  </a:lnTo>
                  <a:lnTo>
                    <a:pt x="338" y="216"/>
                  </a:lnTo>
                  <a:lnTo>
                    <a:pt x="338" y="218"/>
                  </a:lnTo>
                  <a:lnTo>
                    <a:pt x="338" y="218"/>
                  </a:lnTo>
                  <a:lnTo>
                    <a:pt x="338" y="218"/>
                  </a:lnTo>
                  <a:lnTo>
                    <a:pt x="338" y="218"/>
                  </a:lnTo>
                  <a:lnTo>
                    <a:pt x="338" y="220"/>
                  </a:lnTo>
                  <a:lnTo>
                    <a:pt x="336" y="220"/>
                  </a:lnTo>
                  <a:lnTo>
                    <a:pt x="336" y="220"/>
                  </a:lnTo>
                  <a:lnTo>
                    <a:pt x="336" y="222"/>
                  </a:lnTo>
                  <a:lnTo>
                    <a:pt x="336" y="222"/>
                  </a:lnTo>
                  <a:lnTo>
                    <a:pt x="334" y="222"/>
                  </a:lnTo>
                  <a:lnTo>
                    <a:pt x="334" y="222"/>
                  </a:lnTo>
                  <a:lnTo>
                    <a:pt x="332" y="222"/>
                  </a:lnTo>
                  <a:lnTo>
                    <a:pt x="332" y="222"/>
                  </a:lnTo>
                  <a:lnTo>
                    <a:pt x="332" y="224"/>
                  </a:lnTo>
                  <a:lnTo>
                    <a:pt x="332" y="224"/>
                  </a:lnTo>
                  <a:lnTo>
                    <a:pt x="332" y="224"/>
                  </a:lnTo>
                  <a:lnTo>
                    <a:pt x="330" y="224"/>
                  </a:lnTo>
                  <a:lnTo>
                    <a:pt x="330" y="224"/>
                  </a:lnTo>
                  <a:lnTo>
                    <a:pt x="330" y="226"/>
                  </a:lnTo>
                  <a:lnTo>
                    <a:pt x="328" y="226"/>
                  </a:lnTo>
                  <a:lnTo>
                    <a:pt x="328" y="226"/>
                  </a:lnTo>
                  <a:lnTo>
                    <a:pt x="326" y="226"/>
                  </a:lnTo>
                  <a:lnTo>
                    <a:pt x="326" y="228"/>
                  </a:lnTo>
                  <a:lnTo>
                    <a:pt x="326" y="228"/>
                  </a:lnTo>
                  <a:lnTo>
                    <a:pt x="324" y="228"/>
                  </a:lnTo>
                  <a:lnTo>
                    <a:pt x="326" y="228"/>
                  </a:lnTo>
                  <a:lnTo>
                    <a:pt x="326" y="228"/>
                  </a:lnTo>
                  <a:lnTo>
                    <a:pt x="324" y="228"/>
                  </a:lnTo>
                  <a:lnTo>
                    <a:pt x="324" y="228"/>
                  </a:lnTo>
                  <a:lnTo>
                    <a:pt x="324" y="228"/>
                  </a:lnTo>
                  <a:lnTo>
                    <a:pt x="324" y="228"/>
                  </a:lnTo>
                  <a:lnTo>
                    <a:pt x="324" y="228"/>
                  </a:lnTo>
                  <a:lnTo>
                    <a:pt x="324" y="230"/>
                  </a:lnTo>
                  <a:lnTo>
                    <a:pt x="324" y="228"/>
                  </a:lnTo>
                  <a:lnTo>
                    <a:pt x="322" y="228"/>
                  </a:lnTo>
                  <a:lnTo>
                    <a:pt x="322" y="230"/>
                  </a:lnTo>
                  <a:lnTo>
                    <a:pt x="322" y="230"/>
                  </a:lnTo>
                  <a:lnTo>
                    <a:pt x="320" y="232"/>
                  </a:lnTo>
                  <a:lnTo>
                    <a:pt x="320" y="232"/>
                  </a:lnTo>
                  <a:lnTo>
                    <a:pt x="318" y="232"/>
                  </a:lnTo>
                  <a:lnTo>
                    <a:pt x="318" y="232"/>
                  </a:lnTo>
                  <a:lnTo>
                    <a:pt x="318" y="232"/>
                  </a:lnTo>
                  <a:lnTo>
                    <a:pt x="318" y="232"/>
                  </a:lnTo>
                  <a:lnTo>
                    <a:pt x="318" y="232"/>
                  </a:lnTo>
                  <a:lnTo>
                    <a:pt x="318" y="230"/>
                  </a:lnTo>
                  <a:lnTo>
                    <a:pt x="318" y="230"/>
                  </a:lnTo>
                  <a:lnTo>
                    <a:pt x="318" y="230"/>
                  </a:lnTo>
                  <a:lnTo>
                    <a:pt x="318" y="228"/>
                  </a:lnTo>
                  <a:lnTo>
                    <a:pt x="318" y="228"/>
                  </a:lnTo>
                  <a:lnTo>
                    <a:pt x="318" y="228"/>
                  </a:lnTo>
                  <a:lnTo>
                    <a:pt x="316" y="228"/>
                  </a:lnTo>
                  <a:lnTo>
                    <a:pt x="316" y="226"/>
                  </a:lnTo>
                  <a:lnTo>
                    <a:pt x="318" y="226"/>
                  </a:lnTo>
                  <a:lnTo>
                    <a:pt x="318" y="226"/>
                  </a:lnTo>
                  <a:lnTo>
                    <a:pt x="318" y="228"/>
                  </a:lnTo>
                  <a:lnTo>
                    <a:pt x="318" y="228"/>
                  </a:lnTo>
                  <a:lnTo>
                    <a:pt x="318" y="228"/>
                  </a:lnTo>
                  <a:lnTo>
                    <a:pt x="318" y="228"/>
                  </a:lnTo>
                  <a:lnTo>
                    <a:pt x="320" y="226"/>
                  </a:lnTo>
                  <a:lnTo>
                    <a:pt x="320" y="226"/>
                  </a:lnTo>
                  <a:lnTo>
                    <a:pt x="320" y="226"/>
                  </a:lnTo>
                  <a:lnTo>
                    <a:pt x="320" y="226"/>
                  </a:lnTo>
                  <a:lnTo>
                    <a:pt x="320" y="224"/>
                  </a:lnTo>
                  <a:lnTo>
                    <a:pt x="320" y="224"/>
                  </a:lnTo>
                  <a:lnTo>
                    <a:pt x="320" y="224"/>
                  </a:lnTo>
                  <a:lnTo>
                    <a:pt x="320" y="224"/>
                  </a:lnTo>
                  <a:lnTo>
                    <a:pt x="320" y="224"/>
                  </a:lnTo>
                  <a:lnTo>
                    <a:pt x="322" y="222"/>
                  </a:lnTo>
                  <a:lnTo>
                    <a:pt x="320" y="222"/>
                  </a:lnTo>
                  <a:lnTo>
                    <a:pt x="320" y="224"/>
                  </a:lnTo>
                  <a:lnTo>
                    <a:pt x="320" y="224"/>
                  </a:lnTo>
                  <a:lnTo>
                    <a:pt x="318" y="224"/>
                  </a:lnTo>
                  <a:lnTo>
                    <a:pt x="318" y="224"/>
                  </a:lnTo>
                  <a:lnTo>
                    <a:pt x="318" y="224"/>
                  </a:lnTo>
                  <a:lnTo>
                    <a:pt x="316" y="224"/>
                  </a:lnTo>
                  <a:lnTo>
                    <a:pt x="316" y="224"/>
                  </a:lnTo>
                  <a:lnTo>
                    <a:pt x="316" y="226"/>
                  </a:lnTo>
                  <a:lnTo>
                    <a:pt x="316" y="226"/>
                  </a:lnTo>
                  <a:lnTo>
                    <a:pt x="316" y="226"/>
                  </a:lnTo>
                  <a:lnTo>
                    <a:pt x="316" y="226"/>
                  </a:lnTo>
                  <a:lnTo>
                    <a:pt x="316" y="226"/>
                  </a:lnTo>
                  <a:lnTo>
                    <a:pt x="316" y="226"/>
                  </a:lnTo>
                  <a:lnTo>
                    <a:pt x="316" y="226"/>
                  </a:lnTo>
                  <a:lnTo>
                    <a:pt x="316" y="228"/>
                  </a:lnTo>
                  <a:lnTo>
                    <a:pt x="316" y="228"/>
                  </a:lnTo>
                  <a:lnTo>
                    <a:pt x="316" y="230"/>
                  </a:lnTo>
                  <a:lnTo>
                    <a:pt x="316" y="230"/>
                  </a:lnTo>
                  <a:lnTo>
                    <a:pt x="316" y="230"/>
                  </a:lnTo>
                  <a:lnTo>
                    <a:pt x="316" y="232"/>
                  </a:lnTo>
                  <a:lnTo>
                    <a:pt x="316" y="230"/>
                  </a:lnTo>
                  <a:lnTo>
                    <a:pt x="316" y="230"/>
                  </a:lnTo>
                  <a:lnTo>
                    <a:pt x="316" y="230"/>
                  </a:lnTo>
                  <a:lnTo>
                    <a:pt x="316" y="230"/>
                  </a:lnTo>
                  <a:lnTo>
                    <a:pt x="316" y="232"/>
                  </a:lnTo>
                  <a:lnTo>
                    <a:pt x="316" y="232"/>
                  </a:lnTo>
                  <a:lnTo>
                    <a:pt x="316" y="232"/>
                  </a:lnTo>
                  <a:lnTo>
                    <a:pt x="316" y="232"/>
                  </a:lnTo>
                  <a:lnTo>
                    <a:pt x="316" y="232"/>
                  </a:lnTo>
                  <a:lnTo>
                    <a:pt x="316" y="234"/>
                  </a:lnTo>
                  <a:lnTo>
                    <a:pt x="316" y="234"/>
                  </a:lnTo>
                  <a:lnTo>
                    <a:pt x="318" y="234"/>
                  </a:lnTo>
                  <a:lnTo>
                    <a:pt x="318" y="236"/>
                  </a:lnTo>
                  <a:lnTo>
                    <a:pt x="318" y="236"/>
                  </a:lnTo>
                  <a:lnTo>
                    <a:pt x="316" y="236"/>
                  </a:lnTo>
                  <a:lnTo>
                    <a:pt x="316" y="236"/>
                  </a:lnTo>
                  <a:lnTo>
                    <a:pt x="316" y="236"/>
                  </a:lnTo>
                  <a:lnTo>
                    <a:pt x="316" y="238"/>
                  </a:lnTo>
                  <a:lnTo>
                    <a:pt x="316" y="238"/>
                  </a:lnTo>
                  <a:lnTo>
                    <a:pt x="316" y="238"/>
                  </a:lnTo>
                  <a:lnTo>
                    <a:pt x="316" y="240"/>
                  </a:lnTo>
                  <a:lnTo>
                    <a:pt x="314" y="242"/>
                  </a:lnTo>
                  <a:lnTo>
                    <a:pt x="314" y="242"/>
                  </a:lnTo>
                  <a:lnTo>
                    <a:pt x="314" y="244"/>
                  </a:lnTo>
                  <a:lnTo>
                    <a:pt x="312" y="244"/>
                  </a:lnTo>
                  <a:lnTo>
                    <a:pt x="312" y="244"/>
                  </a:lnTo>
                  <a:lnTo>
                    <a:pt x="312" y="246"/>
                  </a:lnTo>
                  <a:lnTo>
                    <a:pt x="312" y="246"/>
                  </a:lnTo>
                  <a:lnTo>
                    <a:pt x="312" y="246"/>
                  </a:lnTo>
                  <a:lnTo>
                    <a:pt x="312" y="248"/>
                  </a:lnTo>
                  <a:lnTo>
                    <a:pt x="312" y="248"/>
                  </a:lnTo>
                  <a:lnTo>
                    <a:pt x="312" y="248"/>
                  </a:lnTo>
                  <a:lnTo>
                    <a:pt x="312" y="250"/>
                  </a:lnTo>
                  <a:lnTo>
                    <a:pt x="312" y="250"/>
                  </a:lnTo>
                  <a:lnTo>
                    <a:pt x="310" y="250"/>
                  </a:lnTo>
                  <a:lnTo>
                    <a:pt x="310" y="250"/>
                  </a:lnTo>
                  <a:lnTo>
                    <a:pt x="310" y="252"/>
                  </a:lnTo>
                  <a:lnTo>
                    <a:pt x="310" y="252"/>
                  </a:lnTo>
                  <a:lnTo>
                    <a:pt x="310" y="252"/>
                  </a:lnTo>
                  <a:lnTo>
                    <a:pt x="310" y="254"/>
                  </a:lnTo>
                  <a:lnTo>
                    <a:pt x="310" y="254"/>
                  </a:lnTo>
                  <a:lnTo>
                    <a:pt x="310" y="254"/>
                  </a:lnTo>
                  <a:lnTo>
                    <a:pt x="310" y="256"/>
                  </a:lnTo>
                  <a:lnTo>
                    <a:pt x="310" y="256"/>
                  </a:lnTo>
                  <a:lnTo>
                    <a:pt x="308" y="256"/>
                  </a:lnTo>
                  <a:lnTo>
                    <a:pt x="308" y="256"/>
                  </a:lnTo>
                  <a:lnTo>
                    <a:pt x="308" y="258"/>
                  </a:lnTo>
                  <a:lnTo>
                    <a:pt x="308" y="258"/>
                  </a:lnTo>
                  <a:lnTo>
                    <a:pt x="308" y="258"/>
                  </a:lnTo>
                  <a:lnTo>
                    <a:pt x="308" y="258"/>
                  </a:lnTo>
                  <a:lnTo>
                    <a:pt x="308" y="258"/>
                  </a:lnTo>
                  <a:lnTo>
                    <a:pt x="308" y="258"/>
                  </a:lnTo>
                  <a:lnTo>
                    <a:pt x="308" y="260"/>
                  </a:lnTo>
                  <a:lnTo>
                    <a:pt x="308" y="260"/>
                  </a:lnTo>
                  <a:lnTo>
                    <a:pt x="308" y="260"/>
                  </a:lnTo>
                  <a:lnTo>
                    <a:pt x="306" y="260"/>
                  </a:lnTo>
                  <a:lnTo>
                    <a:pt x="306" y="262"/>
                  </a:lnTo>
                  <a:lnTo>
                    <a:pt x="306" y="262"/>
                  </a:lnTo>
                  <a:lnTo>
                    <a:pt x="306" y="262"/>
                  </a:lnTo>
                  <a:lnTo>
                    <a:pt x="306" y="264"/>
                  </a:lnTo>
                  <a:lnTo>
                    <a:pt x="304" y="264"/>
                  </a:lnTo>
                  <a:lnTo>
                    <a:pt x="304" y="264"/>
                  </a:lnTo>
                  <a:lnTo>
                    <a:pt x="304" y="264"/>
                  </a:lnTo>
                  <a:lnTo>
                    <a:pt x="304" y="266"/>
                  </a:lnTo>
                  <a:lnTo>
                    <a:pt x="304" y="266"/>
                  </a:lnTo>
                  <a:lnTo>
                    <a:pt x="302" y="266"/>
                  </a:lnTo>
                  <a:lnTo>
                    <a:pt x="302" y="266"/>
                  </a:lnTo>
                  <a:lnTo>
                    <a:pt x="302" y="266"/>
                  </a:lnTo>
                  <a:lnTo>
                    <a:pt x="300" y="266"/>
                  </a:lnTo>
                  <a:lnTo>
                    <a:pt x="300" y="266"/>
                  </a:lnTo>
                  <a:lnTo>
                    <a:pt x="300" y="266"/>
                  </a:lnTo>
                  <a:lnTo>
                    <a:pt x="300" y="264"/>
                  </a:lnTo>
                  <a:lnTo>
                    <a:pt x="300" y="264"/>
                  </a:lnTo>
                  <a:lnTo>
                    <a:pt x="300" y="264"/>
                  </a:lnTo>
                  <a:lnTo>
                    <a:pt x="300" y="264"/>
                  </a:lnTo>
                  <a:lnTo>
                    <a:pt x="298" y="264"/>
                  </a:lnTo>
                  <a:lnTo>
                    <a:pt x="298" y="264"/>
                  </a:lnTo>
                  <a:lnTo>
                    <a:pt x="298" y="264"/>
                  </a:lnTo>
                  <a:lnTo>
                    <a:pt x="298" y="264"/>
                  </a:lnTo>
                  <a:lnTo>
                    <a:pt x="298" y="264"/>
                  </a:lnTo>
                  <a:lnTo>
                    <a:pt x="298" y="262"/>
                  </a:lnTo>
                  <a:lnTo>
                    <a:pt x="298" y="262"/>
                  </a:lnTo>
                  <a:lnTo>
                    <a:pt x="296" y="262"/>
                  </a:lnTo>
                  <a:lnTo>
                    <a:pt x="296" y="262"/>
                  </a:lnTo>
                  <a:lnTo>
                    <a:pt x="296" y="262"/>
                  </a:lnTo>
                  <a:lnTo>
                    <a:pt x="294" y="262"/>
                  </a:lnTo>
                  <a:lnTo>
                    <a:pt x="294" y="262"/>
                  </a:lnTo>
                  <a:lnTo>
                    <a:pt x="294" y="262"/>
                  </a:lnTo>
                  <a:lnTo>
                    <a:pt x="294" y="262"/>
                  </a:lnTo>
                  <a:lnTo>
                    <a:pt x="294" y="262"/>
                  </a:lnTo>
                  <a:lnTo>
                    <a:pt x="292" y="262"/>
                  </a:lnTo>
                  <a:lnTo>
                    <a:pt x="292" y="262"/>
                  </a:lnTo>
                  <a:lnTo>
                    <a:pt x="292" y="264"/>
                  </a:lnTo>
                  <a:lnTo>
                    <a:pt x="294" y="264"/>
                  </a:lnTo>
                  <a:lnTo>
                    <a:pt x="296" y="264"/>
                  </a:lnTo>
                  <a:lnTo>
                    <a:pt x="296" y="262"/>
                  </a:lnTo>
                  <a:lnTo>
                    <a:pt x="296" y="264"/>
                  </a:lnTo>
                  <a:lnTo>
                    <a:pt x="296" y="264"/>
                  </a:lnTo>
                  <a:lnTo>
                    <a:pt x="296" y="264"/>
                  </a:lnTo>
                  <a:lnTo>
                    <a:pt x="296" y="264"/>
                  </a:lnTo>
                  <a:lnTo>
                    <a:pt x="296" y="264"/>
                  </a:lnTo>
                  <a:lnTo>
                    <a:pt x="296" y="264"/>
                  </a:lnTo>
                  <a:lnTo>
                    <a:pt x="296" y="264"/>
                  </a:lnTo>
                  <a:lnTo>
                    <a:pt x="296" y="264"/>
                  </a:lnTo>
                  <a:lnTo>
                    <a:pt x="294" y="266"/>
                  </a:lnTo>
                  <a:lnTo>
                    <a:pt x="294" y="266"/>
                  </a:lnTo>
                  <a:lnTo>
                    <a:pt x="294" y="264"/>
                  </a:lnTo>
                  <a:lnTo>
                    <a:pt x="294" y="264"/>
                  </a:lnTo>
                  <a:lnTo>
                    <a:pt x="292" y="264"/>
                  </a:lnTo>
                  <a:lnTo>
                    <a:pt x="292" y="264"/>
                  </a:lnTo>
                  <a:lnTo>
                    <a:pt x="292" y="264"/>
                  </a:lnTo>
                  <a:lnTo>
                    <a:pt x="292" y="264"/>
                  </a:lnTo>
                  <a:lnTo>
                    <a:pt x="292" y="264"/>
                  </a:lnTo>
                  <a:lnTo>
                    <a:pt x="294" y="266"/>
                  </a:lnTo>
                  <a:lnTo>
                    <a:pt x="294" y="266"/>
                  </a:lnTo>
                  <a:lnTo>
                    <a:pt x="294" y="266"/>
                  </a:lnTo>
                  <a:lnTo>
                    <a:pt x="294" y="266"/>
                  </a:lnTo>
                  <a:lnTo>
                    <a:pt x="294" y="266"/>
                  </a:lnTo>
                  <a:lnTo>
                    <a:pt x="294" y="266"/>
                  </a:lnTo>
                  <a:lnTo>
                    <a:pt x="294" y="266"/>
                  </a:lnTo>
                  <a:lnTo>
                    <a:pt x="294" y="268"/>
                  </a:lnTo>
                  <a:lnTo>
                    <a:pt x="294" y="266"/>
                  </a:lnTo>
                  <a:lnTo>
                    <a:pt x="294" y="266"/>
                  </a:lnTo>
                  <a:lnTo>
                    <a:pt x="296" y="266"/>
                  </a:lnTo>
                  <a:lnTo>
                    <a:pt x="296" y="266"/>
                  </a:lnTo>
                  <a:lnTo>
                    <a:pt x="296" y="268"/>
                  </a:lnTo>
                  <a:lnTo>
                    <a:pt x="296" y="268"/>
                  </a:lnTo>
                  <a:lnTo>
                    <a:pt x="296" y="268"/>
                  </a:lnTo>
                  <a:lnTo>
                    <a:pt x="296" y="268"/>
                  </a:lnTo>
                  <a:lnTo>
                    <a:pt x="296" y="268"/>
                  </a:lnTo>
                  <a:lnTo>
                    <a:pt x="296" y="268"/>
                  </a:lnTo>
                  <a:lnTo>
                    <a:pt x="296" y="268"/>
                  </a:lnTo>
                  <a:lnTo>
                    <a:pt x="298" y="268"/>
                  </a:lnTo>
                  <a:lnTo>
                    <a:pt x="298" y="266"/>
                  </a:lnTo>
                  <a:lnTo>
                    <a:pt x="298" y="266"/>
                  </a:lnTo>
                  <a:lnTo>
                    <a:pt x="298" y="266"/>
                  </a:lnTo>
                  <a:lnTo>
                    <a:pt x="298" y="266"/>
                  </a:lnTo>
                  <a:lnTo>
                    <a:pt x="298" y="266"/>
                  </a:lnTo>
                  <a:lnTo>
                    <a:pt x="298" y="266"/>
                  </a:lnTo>
                  <a:lnTo>
                    <a:pt x="300" y="266"/>
                  </a:lnTo>
                  <a:lnTo>
                    <a:pt x="300" y="266"/>
                  </a:lnTo>
                  <a:lnTo>
                    <a:pt x="300" y="266"/>
                  </a:lnTo>
                  <a:lnTo>
                    <a:pt x="300" y="266"/>
                  </a:lnTo>
                  <a:lnTo>
                    <a:pt x="300" y="266"/>
                  </a:lnTo>
                  <a:lnTo>
                    <a:pt x="300" y="266"/>
                  </a:lnTo>
                  <a:lnTo>
                    <a:pt x="300" y="266"/>
                  </a:lnTo>
                  <a:lnTo>
                    <a:pt x="302" y="266"/>
                  </a:lnTo>
                  <a:lnTo>
                    <a:pt x="302" y="266"/>
                  </a:lnTo>
                  <a:lnTo>
                    <a:pt x="302" y="266"/>
                  </a:lnTo>
                  <a:lnTo>
                    <a:pt x="302" y="266"/>
                  </a:lnTo>
                  <a:lnTo>
                    <a:pt x="302" y="266"/>
                  </a:lnTo>
                  <a:lnTo>
                    <a:pt x="304" y="266"/>
                  </a:lnTo>
                  <a:lnTo>
                    <a:pt x="304" y="268"/>
                  </a:lnTo>
                  <a:lnTo>
                    <a:pt x="304" y="268"/>
                  </a:lnTo>
                  <a:lnTo>
                    <a:pt x="304" y="268"/>
                  </a:lnTo>
                  <a:lnTo>
                    <a:pt x="304" y="268"/>
                  </a:lnTo>
                  <a:lnTo>
                    <a:pt x="304" y="270"/>
                  </a:lnTo>
                  <a:lnTo>
                    <a:pt x="304" y="270"/>
                  </a:lnTo>
                  <a:lnTo>
                    <a:pt x="304" y="270"/>
                  </a:lnTo>
                  <a:lnTo>
                    <a:pt x="304" y="270"/>
                  </a:lnTo>
                  <a:lnTo>
                    <a:pt x="304" y="272"/>
                  </a:lnTo>
                  <a:lnTo>
                    <a:pt x="304" y="272"/>
                  </a:lnTo>
                  <a:lnTo>
                    <a:pt x="304" y="272"/>
                  </a:lnTo>
                  <a:lnTo>
                    <a:pt x="304" y="272"/>
                  </a:lnTo>
                  <a:lnTo>
                    <a:pt x="304" y="274"/>
                  </a:lnTo>
                  <a:lnTo>
                    <a:pt x="304" y="274"/>
                  </a:lnTo>
                  <a:lnTo>
                    <a:pt x="304" y="274"/>
                  </a:lnTo>
                  <a:lnTo>
                    <a:pt x="304" y="276"/>
                  </a:lnTo>
                  <a:lnTo>
                    <a:pt x="304" y="276"/>
                  </a:lnTo>
                  <a:lnTo>
                    <a:pt x="304" y="276"/>
                  </a:lnTo>
                  <a:lnTo>
                    <a:pt x="304" y="278"/>
                  </a:lnTo>
                  <a:lnTo>
                    <a:pt x="302" y="278"/>
                  </a:lnTo>
                  <a:lnTo>
                    <a:pt x="302" y="278"/>
                  </a:lnTo>
                  <a:lnTo>
                    <a:pt x="302" y="278"/>
                  </a:lnTo>
                  <a:lnTo>
                    <a:pt x="302" y="278"/>
                  </a:lnTo>
                  <a:lnTo>
                    <a:pt x="302" y="280"/>
                  </a:lnTo>
                  <a:lnTo>
                    <a:pt x="302" y="280"/>
                  </a:lnTo>
                  <a:lnTo>
                    <a:pt x="302" y="280"/>
                  </a:lnTo>
                  <a:lnTo>
                    <a:pt x="302" y="282"/>
                  </a:lnTo>
                  <a:lnTo>
                    <a:pt x="302" y="282"/>
                  </a:lnTo>
                  <a:lnTo>
                    <a:pt x="302" y="282"/>
                  </a:lnTo>
                  <a:lnTo>
                    <a:pt x="300" y="282"/>
                  </a:lnTo>
                  <a:lnTo>
                    <a:pt x="300" y="284"/>
                  </a:lnTo>
                  <a:lnTo>
                    <a:pt x="300" y="284"/>
                  </a:lnTo>
                  <a:lnTo>
                    <a:pt x="300" y="286"/>
                  </a:lnTo>
                  <a:lnTo>
                    <a:pt x="300" y="286"/>
                  </a:lnTo>
                  <a:lnTo>
                    <a:pt x="300" y="286"/>
                  </a:lnTo>
                  <a:lnTo>
                    <a:pt x="300" y="286"/>
                  </a:lnTo>
                  <a:lnTo>
                    <a:pt x="300" y="286"/>
                  </a:lnTo>
                  <a:lnTo>
                    <a:pt x="300" y="288"/>
                  </a:lnTo>
                  <a:lnTo>
                    <a:pt x="300" y="288"/>
                  </a:lnTo>
                  <a:lnTo>
                    <a:pt x="300" y="288"/>
                  </a:lnTo>
                  <a:lnTo>
                    <a:pt x="300" y="288"/>
                  </a:lnTo>
                  <a:lnTo>
                    <a:pt x="298" y="290"/>
                  </a:lnTo>
                  <a:lnTo>
                    <a:pt x="298" y="290"/>
                  </a:lnTo>
                  <a:lnTo>
                    <a:pt x="298" y="290"/>
                  </a:lnTo>
                  <a:lnTo>
                    <a:pt x="298" y="290"/>
                  </a:lnTo>
                  <a:lnTo>
                    <a:pt x="298" y="292"/>
                  </a:lnTo>
                  <a:lnTo>
                    <a:pt x="298" y="292"/>
                  </a:lnTo>
                  <a:lnTo>
                    <a:pt x="298" y="292"/>
                  </a:lnTo>
                  <a:lnTo>
                    <a:pt x="296" y="294"/>
                  </a:lnTo>
                  <a:lnTo>
                    <a:pt x="296" y="296"/>
                  </a:lnTo>
                  <a:lnTo>
                    <a:pt x="296" y="296"/>
                  </a:lnTo>
                  <a:lnTo>
                    <a:pt x="296" y="296"/>
                  </a:lnTo>
                  <a:lnTo>
                    <a:pt x="296" y="298"/>
                  </a:lnTo>
                  <a:lnTo>
                    <a:pt x="296" y="298"/>
                  </a:lnTo>
                  <a:lnTo>
                    <a:pt x="294" y="298"/>
                  </a:lnTo>
                  <a:lnTo>
                    <a:pt x="294" y="300"/>
                  </a:lnTo>
                  <a:lnTo>
                    <a:pt x="294" y="300"/>
                  </a:lnTo>
                  <a:lnTo>
                    <a:pt x="294" y="300"/>
                  </a:lnTo>
                  <a:lnTo>
                    <a:pt x="294" y="302"/>
                  </a:lnTo>
                  <a:lnTo>
                    <a:pt x="294" y="302"/>
                  </a:lnTo>
                  <a:lnTo>
                    <a:pt x="292" y="302"/>
                  </a:lnTo>
                  <a:lnTo>
                    <a:pt x="292" y="304"/>
                  </a:lnTo>
                  <a:lnTo>
                    <a:pt x="292" y="304"/>
                  </a:lnTo>
                  <a:lnTo>
                    <a:pt x="292" y="304"/>
                  </a:lnTo>
                  <a:lnTo>
                    <a:pt x="292" y="304"/>
                  </a:lnTo>
                  <a:lnTo>
                    <a:pt x="292" y="306"/>
                  </a:lnTo>
                  <a:lnTo>
                    <a:pt x="292" y="306"/>
                  </a:lnTo>
                  <a:lnTo>
                    <a:pt x="292" y="306"/>
                  </a:lnTo>
                  <a:lnTo>
                    <a:pt x="290" y="308"/>
                  </a:lnTo>
                  <a:lnTo>
                    <a:pt x="290" y="308"/>
                  </a:lnTo>
                  <a:lnTo>
                    <a:pt x="290" y="308"/>
                  </a:lnTo>
                  <a:lnTo>
                    <a:pt x="290" y="308"/>
                  </a:lnTo>
                  <a:lnTo>
                    <a:pt x="288" y="308"/>
                  </a:lnTo>
                  <a:lnTo>
                    <a:pt x="288" y="308"/>
                  </a:lnTo>
                  <a:lnTo>
                    <a:pt x="288" y="310"/>
                  </a:lnTo>
                  <a:lnTo>
                    <a:pt x="288" y="310"/>
                  </a:lnTo>
                  <a:lnTo>
                    <a:pt x="288" y="308"/>
                  </a:lnTo>
                  <a:lnTo>
                    <a:pt x="290" y="310"/>
                  </a:lnTo>
                  <a:lnTo>
                    <a:pt x="290" y="310"/>
                  </a:lnTo>
                  <a:lnTo>
                    <a:pt x="290" y="310"/>
                  </a:lnTo>
                  <a:lnTo>
                    <a:pt x="288" y="310"/>
                  </a:lnTo>
                  <a:lnTo>
                    <a:pt x="288" y="310"/>
                  </a:lnTo>
                  <a:lnTo>
                    <a:pt x="288" y="310"/>
                  </a:lnTo>
                  <a:lnTo>
                    <a:pt x="288" y="310"/>
                  </a:lnTo>
                  <a:lnTo>
                    <a:pt x="288" y="312"/>
                  </a:lnTo>
                  <a:lnTo>
                    <a:pt x="288" y="312"/>
                  </a:lnTo>
                  <a:lnTo>
                    <a:pt x="288" y="312"/>
                  </a:lnTo>
                  <a:lnTo>
                    <a:pt x="286" y="312"/>
                  </a:lnTo>
                  <a:lnTo>
                    <a:pt x="286" y="312"/>
                  </a:lnTo>
                  <a:lnTo>
                    <a:pt x="286" y="314"/>
                  </a:lnTo>
                  <a:lnTo>
                    <a:pt x="286" y="314"/>
                  </a:lnTo>
                  <a:lnTo>
                    <a:pt x="286" y="314"/>
                  </a:lnTo>
                  <a:lnTo>
                    <a:pt x="286" y="314"/>
                  </a:lnTo>
                  <a:lnTo>
                    <a:pt x="286" y="314"/>
                  </a:lnTo>
                  <a:lnTo>
                    <a:pt x="286" y="316"/>
                  </a:lnTo>
                  <a:lnTo>
                    <a:pt x="286" y="316"/>
                  </a:lnTo>
                  <a:lnTo>
                    <a:pt x="286" y="316"/>
                  </a:lnTo>
                  <a:lnTo>
                    <a:pt x="286" y="316"/>
                  </a:lnTo>
                  <a:lnTo>
                    <a:pt x="286" y="318"/>
                  </a:lnTo>
                  <a:lnTo>
                    <a:pt x="284" y="318"/>
                  </a:lnTo>
                  <a:lnTo>
                    <a:pt x="284" y="318"/>
                  </a:lnTo>
                  <a:lnTo>
                    <a:pt x="284" y="318"/>
                  </a:lnTo>
                  <a:lnTo>
                    <a:pt x="284" y="318"/>
                  </a:lnTo>
                  <a:lnTo>
                    <a:pt x="284" y="320"/>
                  </a:lnTo>
                  <a:lnTo>
                    <a:pt x="284" y="320"/>
                  </a:lnTo>
                  <a:lnTo>
                    <a:pt x="282" y="320"/>
                  </a:lnTo>
                  <a:lnTo>
                    <a:pt x="282" y="320"/>
                  </a:lnTo>
                  <a:lnTo>
                    <a:pt x="282" y="320"/>
                  </a:lnTo>
                  <a:lnTo>
                    <a:pt x="282" y="322"/>
                  </a:lnTo>
                  <a:lnTo>
                    <a:pt x="282" y="322"/>
                  </a:lnTo>
                  <a:lnTo>
                    <a:pt x="282" y="322"/>
                  </a:lnTo>
                  <a:lnTo>
                    <a:pt x="280" y="322"/>
                  </a:lnTo>
                  <a:lnTo>
                    <a:pt x="280" y="322"/>
                  </a:lnTo>
                  <a:lnTo>
                    <a:pt x="280" y="322"/>
                  </a:lnTo>
                  <a:lnTo>
                    <a:pt x="280" y="322"/>
                  </a:lnTo>
                  <a:lnTo>
                    <a:pt x="280" y="322"/>
                  </a:lnTo>
                  <a:lnTo>
                    <a:pt x="278" y="322"/>
                  </a:lnTo>
                  <a:lnTo>
                    <a:pt x="278" y="322"/>
                  </a:lnTo>
                  <a:lnTo>
                    <a:pt x="278" y="320"/>
                  </a:lnTo>
                  <a:lnTo>
                    <a:pt x="278" y="322"/>
                  </a:lnTo>
                  <a:lnTo>
                    <a:pt x="278" y="322"/>
                  </a:lnTo>
                  <a:lnTo>
                    <a:pt x="278" y="322"/>
                  </a:lnTo>
                  <a:lnTo>
                    <a:pt x="278" y="322"/>
                  </a:lnTo>
                  <a:lnTo>
                    <a:pt x="280" y="324"/>
                  </a:lnTo>
                  <a:lnTo>
                    <a:pt x="278" y="324"/>
                  </a:lnTo>
                  <a:lnTo>
                    <a:pt x="278" y="324"/>
                  </a:lnTo>
                  <a:lnTo>
                    <a:pt x="278" y="324"/>
                  </a:lnTo>
                  <a:lnTo>
                    <a:pt x="278" y="324"/>
                  </a:lnTo>
                  <a:lnTo>
                    <a:pt x="276" y="324"/>
                  </a:lnTo>
                  <a:lnTo>
                    <a:pt x="276" y="324"/>
                  </a:lnTo>
                  <a:lnTo>
                    <a:pt x="276" y="324"/>
                  </a:lnTo>
                  <a:lnTo>
                    <a:pt x="276" y="324"/>
                  </a:lnTo>
                  <a:lnTo>
                    <a:pt x="276" y="324"/>
                  </a:lnTo>
                  <a:lnTo>
                    <a:pt x="276" y="324"/>
                  </a:lnTo>
                  <a:lnTo>
                    <a:pt x="276" y="324"/>
                  </a:lnTo>
                  <a:lnTo>
                    <a:pt x="276" y="324"/>
                  </a:lnTo>
                  <a:lnTo>
                    <a:pt x="274" y="322"/>
                  </a:lnTo>
                  <a:lnTo>
                    <a:pt x="274" y="322"/>
                  </a:lnTo>
                  <a:lnTo>
                    <a:pt x="274" y="322"/>
                  </a:lnTo>
                  <a:lnTo>
                    <a:pt x="274" y="322"/>
                  </a:lnTo>
                  <a:lnTo>
                    <a:pt x="274" y="320"/>
                  </a:lnTo>
                  <a:lnTo>
                    <a:pt x="274" y="320"/>
                  </a:lnTo>
                  <a:lnTo>
                    <a:pt x="274" y="320"/>
                  </a:lnTo>
                  <a:lnTo>
                    <a:pt x="272" y="320"/>
                  </a:lnTo>
                  <a:lnTo>
                    <a:pt x="272" y="320"/>
                  </a:lnTo>
                  <a:lnTo>
                    <a:pt x="270" y="320"/>
                  </a:lnTo>
                  <a:lnTo>
                    <a:pt x="270" y="320"/>
                  </a:lnTo>
                  <a:lnTo>
                    <a:pt x="270" y="320"/>
                  </a:lnTo>
                  <a:lnTo>
                    <a:pt x="268" y="320"/>
                  </a:lnTo>
                  <a:lnTo>
                    <a:pt x="268" y="320"/>
                  </a:lnTo>
                  <a:lnTo>
                    <a:pt x="268" y="320"/>
                  </a:lnTo>
                  <a:lnTo>
                    <a:pt x="268" y="320"/>
                  </a:lnTo>
                  <a:lnTo>
                    <a:pt x="266" y="320"/>
                  </a:lnTo>
                  <a:lnTo>
                    <a:pt x="266" y="320"/>
                  </a:lnTo>
                  <a:lnTo>
                    <a:pt x="266" y="320"/>
                  </a:lnTo>
                  <a:lnTo>
                    <a:pt x="266" y="320"/>
                  </a:lnTo>
                  <a:lnTo>
                    <a:pt x="266" y="320"/>
                  </a:lnTo>
                  <a:lnTo>
                    <a:pt x="266" y="320"/>
                  </a:lnTo>
                  <a:lnTo>
                    <a:pt x="266" y="318"/>
                  </a:lnTo>
                  <a:lnTo>
                    <a:pt x="264" y="318"/>
                  </a:lnTo>
                  <a:lnTo>
                    <a:pt x="264" y="318"/>
                  </a:lnTo>
                  <a:lnTo>
                    <a:pt x="264" y="318"/>
                  </a:lnTo>
                  <a:lnTo>
                    <a:pt x="264" y="318"/>
                  </a:lnTo>
                  <a:lnTo>
                    <a:pt x="264" y="318"/>
                  </a:lnTo>
                  <a:lnTo>
                    <a:pt x="264" y="318"/>
                  </a:lnTo>
                  <a:lnTo>
                    <a:pt x="266" y="320"/>
                  </a:lnTo>
                  <a:lnTo>
                    <a:pt x="266" y="320"/>
                  </a:lnTo>
                  <a:lnTo>
                    <a:pt x="264" y="320"/>
                  </a:lnTo>
                  <a:lnTo>
                    <a:pt x="264" y="320"/>
                  </a:lnTo>
                  <a:lnTo>
                    <a:pt x="264" y="320"/>
                  </a:lnTo>
                  <a:lnTo>
                    <a:pt x="264" y="320"/>
                  </a:lnTo>
                  <a:lnTo>
                    <a:pt x="264" y="322"/>
                  </a:lnTo>
                  <a:lnTo>
                    <a:pt x="264" y="322"/>
                  </a:lnTo>
                  <a:lnTo>
                    <a:pt x="264" y="322"/>
                  </a:lnTo>
                  <a:lnTo>
                    <a:pt x="264" y="322"/>
                  </a:lnTo>
                  <a:lnTo>
                    <a:pt x="264" y="324"/>
                  </a:lnTo>
                  <a:lnTo>
                    <a:pt x="264" y="324"/>
                  </a:lnTo>
                  <a:lnTo>
                    <a:pt x="264" y="324"/>
                  </a:lnTo>
                  <a:lnTo>
                    <a:pt x="264" y="324"/>
                  </a:lnTo>
                  <a:lnTo>
                    <a:pt x="266" y="324"/>
                  </a:lnTo>
                  <a:lnTo>
                    <a:pt x="266" y="324"/>
                  </a:lnTo>
                  <a:lnTo>
                    <a:pt x="266" y="324"/>
                  </a:lnTo>
                  <a:lnTo>
                    <a:pt x="264" y="324"/>
                  </a:lnTo>
                  <a:lnTo>
                    <a:pt x="264" y="326"/>
                  </a:lnTo>
                  <a:lnTo>
                    <a:pt x="264" y="326"/>
                  </a:lnTo>
                  <a:lnTo>
                    <a:pt x="264" y="326"/>
                  </a:lnTo>
                  <a:lnTo>
                    <a:pt x="262" y="326"/>
                  </a:lnTo>
                  <a:lnTo>
                    <a:pt x="264" y="326"/>
                  </a:lnTo>
                  <a:lnTo>
                    <a:pt x="264" y="326"/>
                  </a:lnTo>
                  <a:lnTo>
                    <a:pt x="264" y="326"/>
                  </a:lnTo>
                  <a:lnTo>
                    <a:pt x="264" y="326"/>
                  </a:lnTo>
                  <a:lnTo>
                    <a:pt x="264" y="326"/>
                  </a:lnTo>
                  <a:lnTo>
                    <a:pt x="266" y="326"/>
                  </a:lnTo>
                  <a:lnTo>
                    <a:pt x="266" y="326"/>
                  </a:lnTo>
                  <a:lnTo>
                    <a:pt x="266" y="324"/>
                  </a:lnTo>
                  <a:lnTo>
                    <a:pt x="266" y="324"/>
                  </a:lnTo>
                  <a:lnTo>
                    <a:pt x="266" y="324"/>
                  </a:lnTo>
                  <a:lnTo>
                    <a:pt x="266" y="324"/>
                  </a:lnTo>
                  <a:lnTo>
                    <a:pt x="268" y="324"/>
                  </a:lnTo>
                  <a:lnTo>
                    <a:pt x="268" y="324"/>
                  </a:lnTo>
                  <a:lnTo>
                    <a:pt x="268" y="324"/>
                  </a:lnTo>
                  <a:lnTo>
                    <a:pt x="266" y="324"/>
                  </a:lnTo>
                  <a:lnTo>
                    <a:pt x="268" y="324"/>
                  </a:lnTo>
                  <a:lnTo>
                    <a:pt x="268" y="322"/>
                  </a:lnTo>
                  <a:lnTo>
                    <a:pt x="268" y="322"/>
                  </a:lnTo>
                  <a:lnTo>
                    <a:pt x="268" y="322"/>
                  </a:lnTo>
                  <a:lnTo>
                    <a:pt x="270" y="322"/>
                  </a:lnTo>
                  <a:lnTo>
                    <a:pt x="270" y="322"/>
                  </a:lnTo>
                  <a:lnTo>
                    <a:pt x="270" y="322"/>
                  </a:lnTo>
                  <a:lnTo>
                    <a:pt x="270" y="322"/>
                  </a:lnTo>
                  <a:lnTo>
                    <a:pt x="272" y="322"/>
                  </a:lnTo>
                  <a:lnTo>
                    <a:pt x="272" y="322"/>
                  </a:lnTo>
                  <a:lnTo>
                    <a:pt x="272" y="322"/>
                  </a:lnTo>
                  <a:lnTo>
                    <a:pt x="272" y="322"/>
                  </a:lnTo>
                  <a:lnTo>
                    <a:pt x="272" y="322"/>
                  </a:lnTo>
                  <a:lnTo>
                    <a:pt x="274" y="322"/>
                  </a:lnTo>
                  <a:lnTo>
                    <a:pt x="274" y="322"/>
                  </a:lnTo>
                  <a:lnTo>
                    <a:pt x="274" y="322"/>
                  </a:lnTo>
                  <a:lnTo>
                    <a:pt x="274" y="322"/>
                  </a:lnTo>
                  <a:lnTo>
                    <a:pt x="274" y="322"/>
                  </a:lnTo>
                  <a:lnTo>
                    <a:pt x="274" y="324"/>
                  </a:lnTo>
                  <a:lnTo>
                    <a:pt x="274" y="324"/>
                  </a:lnTo>
                  <a:lnTo>
                    <a:pt x="274" y="324"/>
                  </a:lnTo>
                  <a:lnTo>
                    <a:pt x="274" y="324"/>
                  </a:lnTo>
                  <a:lnTo>
                    <a:pt x="274" y="324"/>
                  </a:lnTo>
                  <a:lnTo>
                    <a:pt x="274" y="324"/>
                  </a:lnTo>
                  <a:lnTo>
                    <a:pt x="274" y="324"/>
                  </a:lnTo>
                  <a:lnTo>
                    <a:pt x="274" y="324"/>
                  </a:lnTo>
                  <a:lnTo>
                    <a:pt x="274" y="326"/>
                  </a:lnTo>
                  <a:lnTo>
                    <a:pt x="276" y="324"/>
                  </a:lnTo>
                  <a:lnTo>
                    <a:pt x="276" y="326"/>
                  </a:lnTo>
                  <a:lnTo>
                    <a:pt x="276" y="326"/>
                  </a:lnTo>
                  <a:lnTo>
                    <a:pt x="278" y="326"/>
                  </a:lnTo>
                  <a:lnTo>
                    <a:pt x="278" y="326"/>
                  </a:lnTo>
                  <a:lnTo>
                    <a:pt x="278" y="326"/>
                  </a:lnTo>
                  <a:lnTo>
                    <a:pt x="278" y="326"/>
                  </a:lnTo>
                  <a:lnTo>
                    <a:pt x="278" y="328"/>
                  </a:lnTo>
                  <a:lnTo>
                    <a:pt x="278" y="328"/>
                  </a:lnTo>
                  <a:lnTo>
                    <a:pt x="278" y="328"/>
                  </a:lnTo>
                  <a:lnTo>
                    <a:pt x="276" y="330"/>
                  </a:lnTo>
                  <a:lnTo>
                    <a:pt x="276" y="330"/>
                  </a:lnTo>
                  <a:lnTo>
                    <a:pt x="276" y="330"/>
                  </a:lnTo>
                  <a:lnTo>
                    <a:pt x="276" y="330"/>
                  </a:lnTo>
                  <a:lnTo>
                    <a:pt x="276" y="332"/>
                  </a:lnTo>
                  <a:lnTo>
                    <a:pt x="276" y="332"/>
                  </a:lnTo>
                  <a:lnTo>
                    <a:pt x="274" y="332"/>
                  </a:lnTo>
                  <a:lnTo>
                    <a:pt x="274" y="334"/>
                  </a:lnTo>
                  <a:lnTo>
                    <a:pt x="274" y="334"/>
                  </a:lnTo>
                  <a:lnTo>
                    <a:pt x="274" y="334"/>
                  </a:lnTo>
                  <a:lnTo>
                    <a:pt x="274" y="336"/>
                  </a:lnTo>
                  <a:lnTo>
                    <a:pt x="274" y="336"/>
                  </a:lnTo>
                  <a:lnTo>
                    <a:pt x="272" y="336"/>
                  </a:lnTo>
                  <a:lnTo>
                    <a:pt x="272" y="336"/>
                  </a:lnTo>
                  <a:lnTo>
                    <a:pt x="272" y="336"/>
                  </a:lnTo>
                  <a:lnTo>
                    <a:pt x="272" y="338"/>
                  </a:lnTo>
                  <a:lnTo>
                    <a:pt x="272" y="338"/>
                  </a:lnTo>
                  <a:lnTo>
                    <a:pt x="272" y="338"/>
                  </a:lnTo>
                  <a:lnTo>
                    <a:pt x="272" y="338"/>
                  </a:lnTo>
                  <a:lnTo>
                    <a:pt x="270" y="340"/>
                  </a:lnTo>
                  <a:lnTo>
                    <a:pt x="270" y="340"/>
                  </a:lnTo>
                  <a:lnTo>
                    <a:pt x="270" y="342"/>
                  </a:lnTo>
                  <a:lnTo>
                    <a:pt x="270" y="342"/>
                  </a:lnTo>
                  <a:lnTo>
                    <a:pt x="270" y="342"/>
                  </a:lnTo>
                  <a:lnTo>
                    <a:pt x="270" y="342"/>
                  </a:lnTo>
                  <a:lnTo>
                    <a:pt x="270" y="342"/>
                  </a:lnTo>
                  <a:lnTo>
                    <a:pt x="270" y="344"/>
                  </a:lnTo>
                  <a:lnTo>
                    <a:pt x="270" y="344"/>
                  </a:lnTo>
                  <a:lnTo>
                    <a:pt x="270" y="344"/>
                  </a:lnTo>
                  <a:lnTo>
                    <a:pt x="268" y="344"/>
                  </a:lnTo>
                  <a:lnTo>
                    <a:pt x="268" y="344"/>
                  </a:lnTo>
                  <a:lnTo>
                    <a:pt x="268" y="346"/>
                  </a:lnTo>
                  <a:lnTo>
                    <a:pt x="268" y="348"/>
                  </a:lnTo>
                  <a:lnTo>
                    <a:pt x="268" y="348"/>
                  </a:lnTo>
                  <a:lnTo>
                    <a:pt x="268" y="348"/>
                  </a:lnTo>
                  <a:lnTo>
                    <a:pt x="268" y="348"/>
                  </a:lnTo>
                  <a:lnTo>
                    <a:pt x="268" y="348"/>
                  </a:lnTo>
                  <a:lnTo>
                    <a:pt x="268" y="350"/>
                  </a:lnTo>
                  <a:lnTo>
                    <a:pt x="268" y="350"/>
                  </a:lnTo>
                  <a:lnTo>
                    <a:pt x="268" y="350"/>
                  </a:lnTo>
                  <a:lnTo>
                    <a:pt x="266" y="352"/>
                  </a:lnTo>
                  <a:lnTo>
                    <a:pt x="266" y="352"/>
                  </a:lnTo>
                  <a:lnTo>
                    <a:pt x="266" y="352"/>
                  </a:lnTo>
                  <a:lnTo>
                    <a:pt x="266" y="354"/>
                  </a:lnTo>
                  <a:lnTo>
                    <a:pt x="266" y="354"/>
                  </a:lnTo>
                  <a:lnTo>
                    <a:pt x="266" y="354"/>
                  </a:lnTo>
                  <a:lnTo>
                    <a:pt x="266" y="356"/>
                  </a:lnTo>
                  <a:lnTo>
                    <a:pt x="266" y="356"/>
                  </a:lnTo>
                  <a:lnTo>
                    <a:pt x="264" y="356"/>
                  </a:lnTo>
                  <a:lnTo>
                    <a:pt x="264" y="356"/>
                  </a:lnTo>
                  <a:lnTo>
                    <a:pt x="264" y="358"/>
                  </a:lnTo>
                  <a:lnTo>
                    <a:pt x="264" y="358"/>
                  </a:lnTo>
                  <a:lnTo>
                    <a:pt x="264" y="358"/>
                  </a:lnTo>
                  <a:lnTo>
                    <a:pt x="264" y="360"/>
                  </a:lnTo>
                  <a:lnTo>
                    <a:pt x="264" y="360"/>
                  </a:lnTo>
                  <a:lnTo>
                    <a:pt x="264" y="360"/>
                  </a:lnTo>
                  <a:lnTo>
                    <a:pt x="264" y="360"/>
                  </a:lnTo>
                  <a:lnTo>
                    <a:pt x="262" y="362"/>
                  </a:lnTo>
                  <a:lnTo>
                    <a:pt x="262" y="362"/>
                  </a:lnTo>
                  <a:lnTo>
                    <a:pt x="262" y="362"/>
                  </a:lnTo>
                  <a:lnTo>
                    <a:pt x="262" y="362"/>
                  </a:lnTo>
                  <a:lnTo>
                    <a:pt x="262" y="364"/>
                  </a:lnTo>
                  <a:lnTo>
                    <a:pt x="262" y="364"/>
                  </a:lnTo>
                  <a:lnTo>
                    <a:pt x="262" y="364"/>
                  </a:lnTo>
                  <a:lnTo>
                    <a:pt x="262" y="364"/>
                  </a:lnTo>
                  <a:lnTo>
                    <a:pt x="262" y="364"/>
                  </a:lnTo>
                  <a:lnTo>
                    <a:pt x="262" y="366"/>
                  </a:lnTo>
                  <a:lnTo>
                    <a:pt x="262" y="366"/>
                  </a:lnTo>
                  <a:lnTo>
                    <a:pt x="262" y="366"/>
                  </a:lnTo>
                  <a:lnTo>
                    <a:pt x="262" y="366"/>
                  </a:lnTo>
                  <a:lnTo>
                    <a:pt x="262" y="366"/>
                  </a:lnTo>
                  <a:lnTo>
                    <a:pt x="262" y="368"/>
                  </a:lnTo>
                  <a:lnTo>
                    <a:pt x="262" y="368"/>
                  </a:lnTo>
                  <a:lnTo>
                    <a:pt x="260" y="368"/>
                  </a:lnTo>
                  <a:lnTo>
                    <a:pt x="260" y="368"/>
                  </a:lnTo>
                  <a:lnTo>
                    <a:pt x="260" y="370"/>
                  </a:lnTo>
                  <a:lnTo>
                    <a:pt x="260" y="370"/>
                  </a:lnTo>
                  <a:lnTo>
                    <a:pt x="260" y="370"/>
                  </a:lnTo>
                  <a:lnTo>
                    <a:pt x="260" y="372"/>
                  </a:lnTo>
                  <a:lnTo>
                    <a:pt x="260" y="372"/>
                  </a:lnTo>
                  <a:lnTo>
                    <a:pt x="260" y="372"/>
                  </a:lnTo>
                  <a:lnTo>
                    <a:pt x="260" y="372"/>
                  </a:lnTo>
                  <a:lnTo>
                    <a:pt x="260" y="372"/>
                  </a:lnTo>
                  <a:lnTo>
                    <a:pt x="260" y="372"/>
                  </a:lnTo>
                  <a:lnTo>
                    <a:pt x="258" y="372"/>
                  </a:lnTo>
                  <a:lnTo>
                    <a:pt x="258" y="372"/>
                  </a:lnTo>
                  <a:lnTo>
                    <a:pt x="260" y="372"/>
                  </a:lnTo>
                  <a:lnTo>
                    <a:pt x="258" y="372"/>
                  </a:lnTo>
                  <a:lnTo>
                    <a:pt x="258" y="372"/>
                  </a:lnTo>
                  <a:lnTo>
                    <a:pt x="258" y="372"/>
                  </a:lnTo>
                  <a:lnTo>
                    <a:pt x="258" y="370"/>
                  </a:lnTo>
                  <a:lnTo>
                    <a:pt x="258" y="370"/>
                  </a:lnTo>
                  <a:lnTo>
                    <a:pt x="258" y="370"/>
                  </a:lnTo>
                  <a:lnTo>
                    <a:pt x="258" y="370"/>
                  </a:lnTo>
                  <a:lnTo>
                    <a:pt x="256" y="370"/>
                  </a:lnTo>
                  <a:lnTo>
                    <a:pt x="256" y="370"/>
                  </a:lnTo>
                  <a:lnTo>
                    <a:pt x="256" y="370"/>
                  </a:lnTo>
                  <a:lnTo>
                    <a:pt x="256" y="372"/>
                  </a:lnTo>
                  <a:lnTo>
                    <a:pt x="256" y="372"/>
                  </a:lnTo>
                  <a:lnTo>
                    <a:pt x="256" y="372"/>
                  </a:lnTo>
                  <a:lnTo>
                    <a:pt x="256" y="374"/>
                  </a:lnTo>
                  <a:lnTo>
                    <a:pt x="256" y="374"/>
                  </a:lnTo>
                  <a:lnTo>
                    <a:pt x="254" y="374"/>
                  </a:lnTo>
                  <a:lnTo>
                    <a:pt x="254" y="374"/>
                  </a:lnTo>
                  <a:lnTo>
                    <a:pt x="254" y="376"/>
                  </a:lnTo>
                  <a:lnTo>
                    <a:pt x="254" y="376"/>
                  </a:lnTo>
                  <a:lnTo>
                    <a:pt x="254" y="376"/>
                  </a:lnTo>
                  <a:lnTo>
                    <a:pt x="254" y="376"/>
                  </a:lnTo>
                  <a:lnTo>
                    <a:pt x="254" y="378"/>
                  </a:lnTo>
                  <a:lnTo>
                    <a:pt x="254" y="378"/>
                  </a:lnTo>
                  <a:lnTo>
                    <a:pt x="252" y="378"/>
                  </a:lnTo>
                  <a:lnTo>
                    <a:pt x="252" y="378"/>
                  </a:lnTo>
                  <a:lnTo>
                    <a:pt x="252" y="380"/>
                  </a:lnTo>
                  <a:lnTo>
                    <a:pt x="252" y="380"/>
                  </a:lnTo>
                  <a:lnTo>
                    <a:pt x="250" y="382"/>
                  </a:lnTo>
                  <a:lnTo>
                    <a:pt x="250" y="382"/>
                  </a:lnTo>
                  <a:lnTo>
                    <a:pt x="250" y="384"/>
                  </a:lnTo>
                  <a:lnTo>
                    <a:pt x="250" y="384"/>
                  </a:lnTo>
                  <a:lnTo>
                    <a:pt x="250" y="386"/>
                  </a:lnTo>
                  <a:lnTo>
                    <a:pt x="250" y="386"/>
                  </a:lnTo>
                  <a:lnTo>
                    <a:pt x="250" y="386"/>
                  </a:lnTo>
                  <a:lnTo>
                    <a:pt x="250" y="386"/>
                  </a:lnTo>
                  <a:lnTo>
                    <a:pt x="250" y="386"/>
                  </a:lnTo>
                  <a:lnTo>
                    <a:pt x="250" y="386"/>
                  </a:lnTo>
                  <a:lnTo>
                    <a:pt x="250" y="388"/>
                  </a:lnTo>
                  <a:lnTo>
                    <a:pt x="248" y="388"/>
                  </a:lnTo>
                  <a:lnTo>
                    <a:pt x="248" y="388"/>
                  </a:lnTo>
                  <a:lnTo>
                    <a:pt x="248" y="390"/>
                  </a:lnTo>
                  <a:lnTo>
                    <a:pt x="248" y="390"/>
                  </a:lnTo>
                  <a:lnTo>
                    <a:pt x="248" y="390"/>
                  </a:lnTo>
                  <a:lnTo>
                    <a:pt x="248" y="390"/>
                  </a:lnTo>
                  <a:lnTo>
                    <a:pt x="248" y="392"/>
                  </a:lnTo>
                  <a:lnTo>
                    <a:pt x="248" y="392"/>
                  </a:lnTo>
                  <a:lnTo>
                    <a:pt x="248" y="392"/>
                  </a:lnTo>
                  <a:lnTo>
                    <a:pt x="248" y="392"/>
                  </a:lnTo>
                  <a:lnTo>
                    <a:pt x="248" y="392"/>
                  </a:lnTo>
                  <a:lnTo>
                    <a:pt x="246" y="392"/>
                  </a:lnTo>
                  <a:lnTo>
                    <a:pt x="246" y="394"/>
                  </a:lnTo>
                  <a:lnTo>
                    <a:pt x="246" y="394"/>
                  </a:lnTo>
                  <a:lnTo>
                    <a:pt x="246" y="394"/>
                  </a:lnTo>
                  <a:lnTo>
                    <a:pt x="246" y="392"/>
                  </a:lnTo>
                  <a:lnTo>
                    <a:pt x="246" y="392"/>
                  </a:lnTo>
                  <a:lnTo>
                    <a:pt x="246" y="392"/>
                  </a:lnTo>
                  <a:lnTo>
                    <a:pt x="246" y="392"/>
                  </a:lnTo>
                  <a:lnTo>
                    <a:pt x="246" y="390"/>
                  </a:lnTo>
                  <a:lnTo>
                    <a:pt x="246" y="390"/>
                  </a:lnTo>
                  <a:lnTo>
                    <a:pt x="244" y="390"/>
                  </a:lnTo>
                  <a:lnTo>
                    <a:pt x="244" y="390"/>
                  </a:lnTo>
                  <a:lnTo>
                    <a:pt x="244" y="390"/>
                  </a:lnTo>
                  <a:lnTo>
                    <a:pt x="246" y="390"/>
                  </a:lnTo>
                  <a:lnTo>
                    <a:pt x="246" y="390"/>
                  </a:lnTo>
                  <a:lnTo>
                    <a:pt x="246" y="390"/>
                  </a:lnTo>
                  <a:lnTo>
                    <a:pt x="244" y="388"/>
                  </a:lnTo>
                  <a:lnTo>
                    <a:pt x="244" y="388"/>
                  </a:lnTo>
                  <a:lnTo>
                    <a:pt x="246" y="388"/>
                  </a:lnTo>
                  <a:lnTo>
                    <a:pt x="246" y="388"/>
                  </a:lnTo>
                  <a:lnTo>
                    <a:pt x="246" y="388"/>
                  </a:lnTo>
                  <a:lnTo>
                    <a:pt x="246" y="386"/>
                  </a:lnTo>
                  <a:lnTo>
                    <a:pt x="248" y="386"/>
                  </a:lnTo>
                  <a:lnTo>
                    <a:pt x="246" y="386"/>
                  </a:lnTo>
                  <a:lnTo>
                    <a:pt x="246" y="386"/>
                  </a:lnTo>
                  <a:lnTo>
                    <a:pt x="246" y="386"/>
                  </a:lnTo>
                  <a:lnTo>
                    <a:pt x="246" y="386"/>
                  </a:lnTo>
                  <a:lnTo>
                    <a:pt x="244" y="388"/>
                  </a:lnTo>
                  <a:lnTo>
                    <a:pt x="244" y="388"/>
                  </a:lnTo>
                  <a:lnTo>
                    <a:pt x="244" y="388"/>
                  </a:lnTo>
                  <a:lnTo>
                    <a:pt x="244" y="388"/>
                  </a:lnTo>
                  <a:lnTo>
                    <a:pt x="244" y="388"/>
                  </a:lnTo>
                  <a:lnTo>
                    <a:pt x="244" y="388"/>
                  </a:lnTo>
                  <a:lnTo>
                    <a:pt x="244" y="388"/>
                  </a:lnTo>
                  <a:lnTo>
                    <a:pt x="244" y="388"/>
                  </a:lnTo>
                  <a:lnTo>
                    <a:pt x="244" y="390"/>
                  </a:lnTo>
                  <a:lnTo>
                    <a:pt x="244" y="390"/>
                  </a:lnTo>
                  <a:lnTo>
                    <a:pt x="244" y="390"/>
                  </a:lnTo>
                  <a:lnTo>
                    <a:pt x="244" y="390"/>
                  </a:lnTo>
                  <a:lnTo>
                    <a:pt x="244" y="390"/>
                  </a:lnTo>
                  <a:lnTo>
                    <a:pt x="244" y="392"/>
                  </a:lnTo>
                  <a:lnTo>
                    <a:pt x="244" y="392"/>
                  </a:lnTo>
                  <a:lnTo>
                    <a:pt x="244" y="392"/>
                  </a:lnTo>
                  <a:lnTo>
                    <a:pt x="242" y="392"/>
                  </a:lnTo>
                  <a:lnTo>
                    <a:pt x="242" y="392"/>
                  </a:lnTo>
                  <a:lnTo>
                    <a:pt x="242" y="392"/>
                  </a:lnTo>
                  <a:lnTo>
                    <a:pt x="242" y="392"/>
                  </a:lnTo>
                  <a:lnTo>
                    <a:pt x="240" y="392"/>
                  </a:lnTo>
                  <a:lnTo>
                    <a:pt x="240" y="392"/>
                  </a:lnTo>
                  <a:lnTo>
                    <a:pt x="240" y="390"/>
                  </a:lnTo>
                  <a:lnTo>
                    <a:pt x="240" y="392"/>
                  </a:lnTo>
                  <a:lnTo>
                    <a:pt x="240" y="392"/>
                  </a:lnTo>
                  <a:lnTo>
                    <a:pt x="240" y="392"/>
                  </a:lnTo>
                  <a:lnTo>
                    <a:pt x="240" y="392"/>
                  </a:lnTo>
                  <a:lnTo>
                    <a:pt x="240" y="394"/>
                  </a:lnTo>
                  <a:lnTo>
                    <a:pt x="240" y="394"/>
                  </a:lnTo>
                  <a:lnTo>
                    <a:pt x="240" y="394"/>
                  </a:lnTo>
                  <a:lnTo>
                    <a:pt x="240" y="394"/>
                  </a:lnTo>
                  <a:lnTo>
                    <a:pt x="240" y="396"/>
                  </a:lnTo>
                  <a:lnTo>
                    <a:pt x="242" y="396"/>
                  </a:lnTo>
                  <a:lnTo>
                    <a:pt x="240" y="396"/>
                  </a:lnTo>
                  <a:lnTo>
                    <a:pt x="240" y="396"/>
                  </a:lnTo>
                  <a:lnTo>
                    <a:pt x="240" y="398"/>
                  </a:lnTo>
                  <a:lnTo>
                    <a:pt x="242" y="398"/>
                  </a:lnTo>
                  <a:lnTo>
                    <a:pt x="242" y="398"/>
                  </a:lnTo>
                  <a:lnTo>
                    <a:pt x="242" y="398"/>
                  </a:lnTo>
                  <a:lnTo>
                    <a:pt x="242" y="398"/>
                  </a:lnTo>
                  <a:lnTo>
                    <a:pt x="242" y="398"/>
                  </a:lnTo>
                  <a:lnTo>
                    <a:pt x="242" y="398"/>
                  </a:lnTo>
                  <a:lnTo>
                    <a:pt x="242" y="398"/>
                  </a:lnTo>
                  <a:lnTo>
                    <a:pt x="242" y="400"/>
                  </a:lnTo>
                  <a:lnTo>
                    <a:pt x="242" y="400"/>
                  </a:lnTo>
                  <a:lnTo>
                    <a:pt x="242" y="400"/>
                  </a:lnTo>
                  <a:lnTo>
                    <a:pt x="242" y="400"/>
                  </a:lnTo>
                  <a:lnTo>
                    <a:pt x="240" y="400"/>
                  </a:lnTo>
                  <a:lnTo>
                    <a:pt x="240" y="402"/>
                  </a:lnTo>
                  <a:lnTo>
                    <a:pt x="240" y="402"/>
                  </a:lnTo>
                  <a:lnTo>
                    <a:pt x="238" y="402"/>
                  </a:lnTo>
                  <a:lnTo>
                    <a:pt x="238" y="400"/>
                  </a:lnTo>
                  <a:lnTo>
                    <a:pt x="238" y="400"/>
                  </a:lnTo>
                  <a:lnTo>
                    <a:pt x="236" y="400"/>
                  </a:lnTo>
                  <a:lnTo>
                    <a:pt x="236" y="400"/>
                  </a:lnTo>
                  <a:lnTo>
                    <a:pt x="236" y="400"/>
                  </a:lnTo>
                  <a:lnTo>
                    <a:pt x="236" y="400"/>
                  </a:lnTo>
                  <a:lnTo>
                    <a:pt x="236" y="400"/>
                  </a:lnTo>
                  <a:lnTo>
                    <a:pt x="234" y="400"/>
                  </a:lnTo>
                  <a:lnTo>
                    <a:pt x="232" y="400"/>
                  </a:lnTo>
                  <a:lnTo>
                    <a:pt x="232" y="400"/>
                  </a:lnTo>
                  <a:lnTo>
                    <a:pt x="230" y="400"/>
                  </a:lnTo>
                  <a:lnTo>
                    <a:pt x="230" y="400"/>
                  </a:lnTo>
                  <a:lnTo>
                    <a:pt x="230" y="400"/>
                  </a:lnTo>
                  <a:lnTo>
                    <a:pt x="228" y="400"/>
                  </a:lnTo>
                  <a:lnTo>
                    <a:pt x="228" y="400"/>
                  </a:lnTo>
                  <a:lnTo>
                    <a:pt x="228" y="398"/>
                  </a:lnTo>
                  <a:lnTo>
                    <a:pt x="228" y="398"/>
                  </a:lnTo>
                  <a:lnTo>
                    <a:pt x="228" y="398"/>
                  </a:lnTo>
                  <a:lnTo>
                    <a:pt x="228" y="396"/>
                  </a:lnTo>
                  <a:lnTo>
                    <a:pt x="228" y="396"/>
                  </a:lnTo>
                  <a:lnTo>
                    <a:pt x="230" y="396"/>
                  </a:lnTo>
                  <a:lnTo>
                    <a:pt x="228" y="396"/>
                  </a:lnTo>
                  <a:lnTo>
                    <a:pt x="228" y="396"/>
                  </a:lnTo>
                  <a:lnTo>
                    <a:pt x="230" y="396"/>
                  </a:lnTo>
                  <a:lnTo>
                    <a:pt x="230" y="394"/>
                  </a:lnTo>
                  <a:lnTo>
                    <a:pt x="228" y="394"/>
                  </a:lnTo>
                  <a:lnTo>
                    <a:pt x="228" y="394"/>
                  </a:lnTo>
                  <a:lnTo>
                    <a:pt x="230" y="392"/>
                  </a:lnTo>
                  <a:lnTo>
                    <a:pt x="228" y="394"/>
                  </a:lnTo>
                  <a:lnTo>
                    <a:pt x="228" y="394"/>
                  </a:lnTo>
                  <a:lnTo>
                    <a:pt x="228" y="394"/>
                  </a:lnTo>
                  <a:lnTo>
                    <a:pt x="228" y="394"/>
                  </a:lnTo>
                  <a:lnTo>
                    <a:pt x="228" y="394"/>
                  </a:lnTo>
                  <a:lnTo>
                    <a:pt x="228" y="396"/>
                  </a:lnTo>
                  <a:lnTo>
                    <a:pt x="226" y="396"/>
                  </a:lnTo>
                  <a:lnTo>
                    <a:pt x="226" y="396"/>
                  </a:lnTo>
                  <a:lnTo>
                    <a:pt x="226" y="396"/>
                  </a:lnTo>
                  <a:lnTo>
                    <a:pt x="226" y="396"/>
                  </a:lnTo>
                  <a:lnTo>
                    <a:pt x="226" y="396"/>
                  </a:lnTo>
                  <a:lnTo>
                    <a:pt x="226" y="396"/>
                  </a:lnTo>
                  <a:lnTo>
                    <a:pt x="226" y="394"/>
                  </a:lnTo>
                  <a:lnTo>
                    <a:pt x="224" y="394"/>
                  </a:lnTo>
                  <a:lnTo>
                    <a:pt x="224" y="394"/>
                  </a:lnTo>
                  <a:lnTo>
                    <a:pt x="224" y="396"/>
                  </a:lnTo>
                  <a:lnTo>
                    <a:pt x="224" y="396"/>
                  </a:lnTo>
                  <a:lnTo>
                    <a:pt x="224" y="396"/>
                  </a:lnTo>
                  <a:lnTo>
                    <a:pt x="224" y="398"/>
                  </a:lnTo>
                  <a:lnTo>
                    <a:pt x="224" y="398"/>
                  </a:lnTo>
                  <a:lnTo>
                    <a:pt x="224" y="398"/>
                  </a:lnTo>
                  <a:lnTo>
                    <a:pt x="224" y="398"/>
                  </a:lnTo>
                  <a:lnTo>
                    <a:pt x="224" y="398"/>
                  </a:lnTo>
                  <a:lnTo>
                    <a:pt x="224" y="398"/>
                  </a:lnTo>
                  <a:lnTo>
                    <a:pt x="224" y="396"/>
                  </a:lnTo>
                  <a:lnTo>
                    <a:pt x="224" y="396"/>
                  </a:lnTo>
                  <a:lnTo>
                    <a:pt x="224" y="396"/>
                  </a:lnTo>
                  <a:lnTo>
                    <a:pt x="224" y="398"/>
                  </a:lnTo>
                  <a:lnTo>
                    <a:pt x="222" y="398"/>
                  </a:lnTo>
                  <a:lnTo>
                    <a:pt x="222" y="398"/>
                  </a:lnTo>
                  <a:lnTo>
                    <a:pt x="222" y="398"/>
                  </a:lnTo>
                  <a:lnTo>
                    <a:pt x="222" y="398"/>
                  </a:lnTo>
                  <a:lnTo>
                    <a:pt x="222" y="398"/>
                  </a:lnTo>
                  <a:lnTo>
                    <a:pt x="220" y="398"/>
                  </a:lnTo>
                  <a:lnTo>
                    <a:pt x="220" y="398"/>
                  </a:lnTo>
                  <a:lnTo>
                    <a:pt x="220" y="398"/>
                  </a:lnTo>
                  <a:lnTo>
                    <a:pt x="220" y="398"/>
                  </a:lnTo>
                  <a:lnTo>
                    <a:pt x="220" y="398"/>
                  </a:lnTo>
                  <a:lnTo>
                    <a:pt x="220" y="400"/>
                  </a:lnTo>
                  <a:lnTo>
                    <a:pt x="220" y="400"/>
                  </a:lnTo>
                  <a:lnTo>
                    <a:pt x="220" y="400"/>
                  </a:lnTo>
                  <a:lnTo>
                    <a:pt x="220" y="400"/>
                  </a:lnTo>
                  <a:lnTo>
                    <a:pt x="220" y="400"/>
                  </a:lnTo>
                  <a:lnTo>
                    <a:pt x="220" y="400"/>
                  </a:lnTo>
                  <a:lnTo>
                    <a:pt x="220" y="400"/>
                  </a:lnTo>
                  <a:lnTo>
                    <a:pt x="220" y="400"/>
                  </a:lnTo>
                  <a:lnTo>
                    <a:pt x="220" y="402"/>
                  </a:lnTo>
                  <a:lnTo>
                    <a:pt x="220" y="402"/>
                  </a:lnTo>
                  <a:lnTo>
                    <a:pt x="218" y="402"/>
                  </a:lnTo>
                  <a:lnTo>
                    <a:pt x="218" y="402"/>
                  </a:lnTo>
                  <a:lnTo>
                    <a:pt x="218" y="402"/>
                  </a:lnTo>
                  <a:lnTo>
                    <a:pt x="218" y="402"/>
                  </a:lnTo>
                  <a:lnTo>
                    <a:pt x="218" y="402"/>
                  </a:lnTo>
                  <a:lnTo>
                    <a:pt x="218" y="402"/>
                  </a:lnTo>
                  <a:lnTo>
                    <a:pt x="218" y="404"/>
                  </a:lnTo>
                  <a:lnTo>
                    <a:pt x="218" y="404"/>
                  </a:lnTo>
                  <a:lnTo>
                    <a:pt x="218" y="404"/>
                  </a:lnTo>
                  <a:lnTo>
                    <a:pt x="218" y="404"/>
                  </a:lnTo>
                  <a:lnTo>
                    <a:pt x="214" y="404"/>
                  </a:lnTo>
                  <a:lnTo>
                    <a:pt x="212" y="402"/>
                  </a:lnTo>
                  <a:lnTo>
                    <a:pt x="212" y="402"/>
                  </a:lnTo>
                  <a:lnTo>
                    <a:pt x="210" y="400"/>
                  </a:lnTo>
                  <a:lnTo>
                    <a:pt x="208" y="398"/>
                  </a:lnTo>
                  <a:lnTo>
                    <a:pt x="206" y="398"/>
                  </a:lnTo>
                  <a:lnTo>
                    <a:pt x="204" y="396"/>
                  </a:lnTo>
                  <a:lnTo>
                    <a:pt x="202" y="394"/>
                  </a:lnTo>
                  <a:lnTo>
                    <a:pt x="202" y="394"/>
                  </a:lnTo>
                  <a:lnTo>
                    <a:pt x="200" y="394"/>
                  </a:lnTo>
                  <a:lnTo>
                    <a:pt x="198" y="392"/>
                  </a:lnTo>
                  <a:lnTo>
                    <a:pt x="196" y="390"/>
                  </a:lnTo>
                  <a:lnTo>
                    <a:pt x="194" y="390"/>
                  </a:lnTo>
                  <a:lnTo>
                    <a:pt x="194" y="388"/>
                  </a:lnTo>
                  <a:lnTo>
                    <a:pt x="192" y="388"/>
                  </a:lnTo>
                  <a:lnTo>
                    <a:pt x="190" y="386"/>
                  </a:lnTo>
                  <a:lnTo>
                    <a:pt x="190" y="384"/>
                  </a:lnTo>
                  <a:lnTo>
                    <a:pt x="188" y="384"/>
                  </a:lnTo>
                  <a:lnTo>
                    <a:pt x="188" y="384"/>
                  </a:lnTo>
                  <a:lnTo>
                    <a:pt x="186" y="382"/>
                  </a:lnTo>
                  <a:lnTo>
                    <a:pt x="184" y="382"/>
                  </a:lnTo>
                  <a:lnTo>
                    <a:pt x="182" y="380"/>
                  </a:lnTo>
                  <a:lnTo>
                    <a:pt x="180" y="378"/>
                  </a:lnTo>
                  <a:lnTo>
                    <a:pt x="178" y="378"/>
                  </a:lnTo>
                  <a:lnTo>
                    <a:pt x="176" y="376"/>
                  </a:lnTo>
                  <a:lnTo>
                    <a:pt x="174" y="374"/>
                  </a:lnTo>
                  <a:lnTo>
                    <a:pt x="172" y="374"/>
                  </a:lnTo>
                  <a:lnTo>
                    <a:pt x="170" y="372"/>
                  </a:lnTo>
                  <a:lnTo>
                    <a:pt x="168" y="370"/>
                  </a:lnTo>
                  <a:lnTo>
                    <a:pt x="166" y="370"/>
                  </a:lnTo>
                  <a:lnTo>
                    <a:pt x="166" y="368"/>
                  </a:lnTo>
                  <a:lnTo>
                    <a:pt x="164" y="366"/>
                  </a:lnTo>
                  <a:lnTo>
                    <a:pt x="162" y="366"/>
                  </a:lnTo>
                  <a:lnTo>
                    <a:pt x="160" y="364"/>
                  </a:lnTo>
                  <a:lnTo>
                    <a:pt x="158" y="362"/>
                  </a:lnTo>
                  <a:lnTo>
                    <a:pt x="156" y="362"/>
                  </a:lnTo>
                  <a:lnTo>
                    <a:pt x="154" y="360"/>
                  </a:lnTo>
                  <a:lnTo>
                    <a:pt x="152" y="358"/>
                  </a:lnTo>
                  <a:lnTo>
                    <a:pt x="150" y="358"/>
                  </a:lnTo>
                  <a:lnTo>
                    <a:pt x="148" y="356"/>
                  </a:lnTo>
                  <a:lnTo>
                    <a:pt x="146" y="354"/>
                  </a:lnTo>
                  <a:lnTo>
                    <a:pt x="144" y="354"/>
                  </a:lnTo>
                  <a:lnTo>
                    <a:pt x="144" y="352"/>
                  </a:lnTo>
                  <a:lnTo>
                    <a:pt x="142" y="350"/>
                  </a:lnTo>
                  <a:lnTo>
                    <a:pt x="140" y="350"/>
                  </a:lnTo>
                  <a:lnTo>
                    <a:pt x="138" y="348"/>
                  </a:lnTo>
                  <a:lnTo>
                    <a:pt x="136" y="346"/>
                  </a:lnTo>
                  <a:lnTo>
                    <a:pt x="134" y="346"/>
                  </a:lnTo>
                  <a:lnTo>
                    <a:pt x="132" y="344"/>
                  </a:lnTo>
                  <a:lnTo>
                    <a:pt x="130" y="342"/>
                  </a:lnTo>
                  <a:lnTo>
                    <a:pt x="128" y="342"/>
                  </a:lnTo>
                  <a:lnTo>
                    <a:pt x="126" y="340"/>
                  </a:lnTo>
                  <a:lnTo>
                    <a:pt x="124" y="338"/>
                  </a:lnTo>
                  <a:lnTo>
                    <a:pt x="122" y="338"/>
                  </a:lnTo>
                  <a:lnTo>
                    <a:pt x="122" y="336"/>
                  </a:lnTo>
                  <a:lnTo>
                    <a:pt x="120" y="336"/>
                  </a:lnTo>
                  <a:lnTo>
                    <a:pt x="120" y="336"/>
                  </a:lnTo>
                  <a:lnTo>
                    <a:pt x="118" y="334"/>
                  </a:lnTo>
                  <a:lnTo>
                    <a:pt x="116" y="332"/>
                  </a:lnTo>
                  <a:lnTo>
                    <a:pt x="114" y="332"/>
                  </a:lnTo>
                  <a:lnTo>
                    <a:pt x="112" y="330"/>
                  </a:lnTo>
                  <a:lnTo>
                    <a:pt x="110" y="328"/>
                  </a:lnTo>
                  <a:lnTo>
                    <a:pt x="108" y="328"/>
                  </a:lnTo>
                  <a:lnTo>
                    <a:pt x="106" y="326"/>
                  </a:lnTo>
                  <a:lnTo>
                    <a:pt x="104" y="324"/>
                  </a:lnTo>
                  <a:lnTo>
                    <a:pt x="102" y="322"/>
                  </a:lnTo>
                  <a:lnTo>
                    <a:pt x="100" y="322"/>
                  </a:lnTo>
                  <a:lnTo>
                    <a:pt x="98" y="320"/>
                  </a:lnTo>
                  <a:lnTo>
                    <a:pt x="96" y="318"/>
                  </a:lnTo>
                  <a:lnTo>
                    <a:pt x="96" y="318"/>
                  </a:lnTo>
                  <a:lnTo>
                    <a:pt x="94" y="316"/>
                  </a:lnTo>
                  <a:lnTo>
                    <a:pt x="92" y="314"/>
                  </a:lnTo>
                  <a:lnTo>
                    <a:pt x="90" y="314"/>
                  </a:lnTo>
                  <a:lnTo>
                    <a:pt x="90" y="314"/>
                  </a:lnTo>
                  <a:lnTo>
                    <a:pt x="88" y="312"/>
                  </a:lnTo>
                  <a:lnTo>
                    <a:pt x="86" y="312"/>
                  </a:lnTo>
                  <a:lnTo>
                    <a:pt x="84" y="310"/>
                  </a:lnTo>
                  <a:lnTo>
                    <a:pt x="82" y="308"/>
                  </a:lnTo>
                  <a:lnTo>
                    <a:pt x="80" y="308"/>
                  </a:lnTo>
                  <a:lnTo>
                    <a:pt x="78" y="306"/>
                  </a:lnTo>
                  <a:lnTo>
                    <a:pt x="76" y="304"/>
                  </a:lnTo>
                  <a:lnTo>
                    <a:pt x="74" y="304"/>
                  </a:lnTo>
                  <a:lnTo>
                    <a:pt x="74" y="302"/>
                  </a:lnTo>
                  <a:lnTo>
                    <a:pt x="72" y="300"/>
                  </a:lnTo>
                  <a:lnTo>
                    <a:pt x="70" y="300"/>
                  </a:lnTo>
                  <a:lnTo>
                    <a:pt x="68" y="298"/>
                  </a:lnTo>
                  <a:lnTo>
                    <a:pt x="66" y="296"/>
                  </a:lnTo>
                  <a:lnTo>
                    <a:pt x="64" y="296"/>
                  </a:lnTo>
                  <a:lnTo>
                    <a:pt x="62" y="294"/>
                  </a:lnTo>
                  <a:lnTo>
                    <a:pt x="60" y="292"/>
                  </a:lnTo>
                  <a:lnTo>
                    <a:pt x="58" y="292"/>
                  </a:lnTo>
                  <a:lnTo>
                    <a:pt x="56" y="290"/>
                  </a:lnTo>
                  <a:lnTo>
                    <a:pt x="54" y="288"/>
                  </a:lnTo>
                  <a:lnTo>
                    <a:pt x="54" y="288"/>
                  </a:lnTo>
                  <a:lnTo>
                    <a:pt x="52" y="288"/>
                  </a:lnTo>
                  <a:lnTo>
                    <a:pt x="50" y="286"/>
                  </a:lnTo>
                  <a:lnTo>
                    <a:pt x="50" y="284"/>
                  </a:lnTo>
                  <a:lnTo>
                    <a:pt x="48" y="284"/>
                  </a:lnTo>
                  <a:lnTo>
                    <a:pt x="46" y="282"/>
                  </a:lnTo>
                  <a:lnTo>
                    <a:pt x="44" y="280"/>
                  </a:lnTo>
                  <a:lnTo>
                    <a:pt x="42" y="280"/>
                  </a:lnTo>
                  <a:lnTo>
                    <a:pt x="40" y="278"/>
                  </a:lnTo>
                  <a:lnTo>
                    <a:pt x="38" y="276"/>
                  </a:lnTo>
                  <a:lnTo>
                    <a:pt x="36" y="276"/>
                  </a:lnTo>
                  <a:lnTo>
                    <a:pt x="34" y="274"/>
                  </a:lnTo>
                  <a:lnTo>
                    <a:pt x="32" y="272"/>
                  </a:lnTo>
                  <a:lnTo>
                    <a:pt x="30" y="272"/>
                  </a:lnTo>
                  <a:lnTo>
                    <a:pt x="28" y="270"/>
                  </a:lnTo>
                  <a:lnTo>
                    <a:pt x="26" y="268"/>
                  </a:lnTo>
                  <a:lnTo>
                    <a:pt x="26" y="268"/>
                  </a:lnTo>
                  <a:lnTo>
                    <a:pt x="26" y="268"/>
                  </a:lnTo>
                  <a:lnTo>
                    <a:pt x="24" y="268"/>
                  </a:lnTo>
                  <a:lnTo>
                    <a:pt x="24" y="266"/>
                  </a:lnTo>
                  <a:lnTo>
                    <a:pt x="24" y="266"/>
                  </a:lnTo>
                  <a:lnTo>
                    <a:pt x="24" y="266"/>
                  </a:lnTo>
                  <a:lnTo>
                    <a:pt x="24" y="264"/>
                  </a:lnTo>
                  <a:lnTo>
                    <a:pt x="24" y="264"/>
                  </a:lnTo>
                  <a:lnTo>
                    <a:pt x="24" y="264"/>
                  </a:lnTo>
                  <a:lnTo>
                    <a:pt x="22" y="264"/>
                  </a:lnTo>
                  <a:lnTo>
                    <a:pt x="22" y="262"/>
                  </a:lnTo>
                  <a:lnTo>
                    <a:pt x="22" y="262"/>
                  </a:lnTo>
                  <a:lnTo>
                    <a:pt x="22" y="262"/>
                  </a:lnTo>
                  <a:lnTo>
                    <a:pt x="22" y="260"/>
                  </a:lnTo>
                  <a:lnTo>
                    <a:pt x="22" y="260"/>
                  </a:lnTo>
                  <a:lnTo>
                    <a:pt x="22" y="258"/>
                  </a:lnTo>
                  <a:lnTo>
                    <a:pt x="22" y="258"/>
                  </a:lnTo>
                  <a:lnTo>
                    <a:pt x="22" y="258"/>
                  </a:lnTo>
                  <a:lnTo>
                    <a:pt x="20" y="256"/>
                  </a:lnTo>
                  <a:lnTo>
                    <a:pt x="20" y="256"/>
                  </a:lnTo>
                  <a:lnTo>
                    <a:pt x="20" y="254"/>
                  </a:lnTo>
                  <a:lnTo>
                    <a:pt x="20" y="254"/>
                  </a:lnTo>
                  <a:lnTo>
                    <a:pt x="20" y="254"/>
                  </a:lnTo>
                  <a:lnTo>
                    <a:pt x="20" y="252"/>
                  </a:lnTo>
                  <a:lnTo>
                    <a:pt x="20" y="252"/>
                  </a:lnTo>
                  <a:lnTo>
                    <a:pt x="20" y="252"/>
                  </a:lnTo>
                  <a:lnTo>
                    <a:pt x="18" y="252"/>
                  </a:lnTo>
                  <a:lnTo>
                    <a:pt x="18" y="250"/>
                  </a:lnTo>
                  <a:lnTo>
                    <a:pt x="18" y="250"/>
                  </a:lnTo>
                  <a:lnTo>
                    <a:pt x="16" y="250"/>
                  </a:lnTo>
                  <a:lnTo>
                    <a:pt x="16" y="250"/>
                  </a:lnTo>
                  <a:lnTo>
                    <a:pt x="16" y="250"/>
                  </a:lnTo>
                  <a:lnTo>
                    <a:pt x="14" y="250"/>
                  </a:lnTo>
                  <a:lnTo>
                    <a:pt x="14" y="250"/>
                  </a:lnTo>
                  <a:lnTo>
                    <a:pt x="12" y="250"/>
                  </a:lnTo>
                  <a:lnTo>
                    <a:pt x="12" y="250"/>
                  </a:lnTo>
                  <a:lnTo>
                    <a:pt x="12" y="250"/>
                  </a:lnTo>
                  <a:lnTo>
                    <a:pt x="12" y="248"/>
                  </a:lnTo>
                  <a:lnTo>
                    <a:pt x="12" y="248"/>
                  </a:lnTo>
                  <a:lnTo>
                    <a:pt x="12" y="248"/>
                  </a:lnTo>
                  <a:lnTo>
                    <a:pt x="10" y="248"/>
                  </a:lnTo>
                  <a:lnTo>
                    <a:pt x="10" y="248"/>
                  </a:lnTo>
                  <a:lnTo>
                    <a:pt x="8" y="248"/>
                  </a:lnTo>
                  <a:lnTo>
                    <a:pt x="8" y="248"/>
                  </a:lnTo>
                  <a:lnTo>
                    <a:pt x="8" y="248"/>
                  </a:lnTo>
                  <a:lnTo>
                    <a:pt x="6" y="248"/>
                  </a:lnTo>
                  <a:lnTo>
                    <a:pt x="6" y="248"/>
                  </a:lnTo>
                  <a:lnTo>
                    <a:pt x="4" y="248"/>
                  </a:lnTo>
                  <a:lnTo>
                    <a:pt x="4" y="250"/>
                  </a:lnTo>
                  <a:lnTo>
                    <a:pt x="4" y="248"/>
                  </a:lnTo>
                  <a:lnTo>
                    <a:pt x="2" y="248"/>
                  </a:lnTo>
                  <a:lnTo>
                    <a:pt x="2" y="248"/>
                  </a:lnTo>
                  <a:lnTo>
                    <a:pt x="2" y="248"/>
                  </a:lnTo>
                  <a:lnTo>
                    <a:pt x="2" y="246"/>
                  </a:lnTo>
                  <a:lnTo>
                    <a:pt x="2" y="246"/>
                  </a:lnTo>
                  <a:lnTo>
                    <a:pt x="2" y="244"/>
                  </a:lnTo>
                  <a:lnTo>
                    <a:pt x="4" y="244"/>
                  </a:lnTo>
                  <a:lnTo>
                    <a:pt x="4" y="244"/>
                  </a:lnTo>
                  <a:lnTo>
                    <a:pt x="4" y="244"/>
                  </a:lnTo>
                  <a:lnTo>
                    <a:pt x="4" y="242"/>
                  </a:lnTo>
                  <a:lnTo>
                    <a:pt x="4" y="242"/>
                  </a:lnTo>
                  <a:lnTo>
                    <a:pt x="4" y="242"/>
                  </a:lnTo>
                  <a:lnTo>
                    <a:pt x="4" y="242"/>
                  </a:lnTo>
                  <a:lnTo>
                    <a:pt x="4" y="242"/>
                  </a:lnTo>
                  <a:lnTo>
                    <a:pt x="2" y="242"/>
                  </a:lnTo>
                  <a:lnTo>
                    <a:pt x="2" y="242"/>
                  </a:lnTo>
                  <a:lnTo>
                    <a:pt x="2" y="242"/>
                  </a:lnTo>
                  <a:lnTo>
                    <a:pt x="0" y="242"/>
                  </a:lnTo>
                  <a:lnTo>
                    <a:pt x="0" y="240"/>
                  </a:lnTo>
                  <a:lnTo>
                    <a:pt x="0" y="240"/>
                  </a:lnTo>
                  <a:lnTo>
                    <a:pt x="0" y="238"/>
                  </a:lnTo>
                  <a:lnTo>
                    <a:pt x="0" y="238"/>
                  </a:lnTo>
                  <a:lnTo>
                    <a:pt x="0" y="236"/>
                  </a:lnTo>
                  <a:lnTo>
                    <a:pt x="2" y="236"/>
                  </a:lnTo>
                  <a:lnTo>
                    <a:pt x="2" y="236"/>
                  </a:lnTo>
                  <a:lnTo>
                    <a:pt x="2" y="234"/>
                  </a:lnTo>
                  <a:lnTo>
                    <a:pt x="2" y="234"/>
                  </a:lnTo>
                  <a:lnTo>
                    <a:pt x="2" y="234"/>
                  </a:lnTo>
                  <a:lnTo>
                    <a:pt x="2" y="234"/>
                  </a:lnTo>
                  <a:lnTo>
                    <a:pt x="4" y="232"/>
                  </a:lnTo>
                  <a:lnTo>
                    <a:pt x="4" y="232"/>
                  </a:lnTo>
                  <a:lnTo>
                    <a:pt x="4" y="232"/>
                  </a:lnTo>
                  <a:lnTo>
                    <a:pt x="4" y="232"/>
                  </a:lnTo>
                  <a:lnTo>
                    <a:pt x="6" y="232"/>
                  </a:lnTo>
                  <a:lnTo>
                    <a:pt x="6" y="230"/>
                  </a:lnTo>
                  <a:lnTo>
                    <a:pt x="6" y="230"/>
                  </a:lnTo>
                  <a:lnTo>
                    <a:pt x="8" y="230"/>
                  </a:lnTo>
                  <a:lnTo>
                    <a:pt x="8" y="230"/>
                  </a:lnTo>
                  <a:lnTo>
                    <a:pt x="8" y="230"/>
                  </a:lnTo>
                  <a:lnTo>
                    <a:pt x="8" y="228"/>
                  </a:lnTo>
                  <a:lnTo>
                    <a:pt x="10" y="228"/>
                  </a:lnTo>
                  <a:lnTo>
                    <a:pt x="10" y="228"/>
                  </a:lnTo>
                  <a:lnTo>
                    <a:pt x="10" y="228"/>
                  </a:lnTo>
                  <a:lnTo>
                    <a:pt x="12" y="228"/>
                  </a:lnTo>
                  <a:lnTo>
                    <a:pt x="12" y="228"/>
                  </a:lnTo>
                  <a:lnTo>
                    <a:pt x="12" y="228"/>
                  </a:lnTo>
                  <a:lnTo>
                    <a:pt x="12" y="226"/>
                  </a:lnTo>
                  <a:lnTo>
                    <a:pt x="12" y="224"/>
                  </a:lnTo>
                  <a:lnTo>
                    <a:pt x="12" y="224"/>
                  </a:lnTo>
                  <a:lnTo>
                    <a:pt x="12" y="222"/>
                  </a:lnTo>
                  <a:lnTo>
                    <a:pt x="16" y="222"/>
                  </a:lnTo>
                  <a:lnTo>
                    <a:pt x="16" y="222"/>
                  </a:lnTo>
                  <a:lnTo>
                    <a:pt x="16" y="220"/>
                  </a:lnTo>
                  <a:lnTo>
                    <a:pt x="16" y="220"/>
                  </a:lnTo>
                  <a:lnTo>
                    <a:pt x="16" y="218"/>
                  </a:lnTo>
                  <a:lnTo>
                    <a:pt x="16" y="216"/>
                  </a:lnTo>
                  <a:lnTo>
                    <a:pt x="16" y="214"/>
                  </a:lnTo>
                  <a:lnTo>
                    <a:pt x="14" y="212"/>
                  </a:lnTo>
                  <a:lnTo>
                    <a:pt x="14" y="212"/>
                  </a:lnTo>
                  <a:lnTo>
                    <a:pt x="14" y="210"/>
                  </a:lnTo>
                  <a:lnTo>
                    <a:pt x="14" y="208"/>
                  </a:lnTo>
                  <a:lnTo>
                    <a:pt x="14" y="206"/>
                  </a:lnTo>
                  <a:lnTo>
                    <a:pt x="14" y="204"/>
                  </a:lnTo>
                  <a:lnTo>
                    <a:pt x="14" y="204"/>
                  </a:lnTo>
                  <a:lnTo>
                    <a:pt x="32" y="202"/>
                  </a:lnTo>
                  <a:lnTo>
                    <a:pt x="34" y="202"/>
                  </a:lnTo>
                  <a:lnTo>
                    <a:pt x="34" y="202"/>
                  </a:lnTo>
                  <a:lnTo>
                    <a:pt x="36" y="200"/>
                  </a:lnTo>
                  <a:lnTo>
                    <a:pt x="36" y="200"/>
                  </a:lnTo>
                  <a:lnTo>
                    <a:pt x="36" y="198"/>
                  </a:lnTo>
                  <a:lnTo>
                    <a:pt x="36" y="198"/>
                  </a:lnTo>
                  <a:lnTo>
                    <a:pt x="36" y="196"/>
                  </a:lnTo>
                  <a:lnTo>
                    <a:pt x="36" y="196"/>
                  </a:lnTo>
                  <a:lnTo>
                    <a:pt x="36" y="194"/>
                  </a:lnTo>
                  <a:lnTo>
                    <a:pt x="36" y="194"/>
                  </a:lnTo>
                  <a:lnTo>
                    <a:pt x="36" y="194"/>
                  </a:lnTo>
                  <a:lnTo>
                    <a:pt x="36" y="192"/>
                  </a:lnTo>
                  <a:lnTo>
                    <a:pt x="36" y="190"/>
                  </a:lnTo>
                  <a:lnTo>
                    <a:pt x="38" y="190"/>
                  </a:lnTo>
                  <a:lnTo>
                    <a:pt x="38" y="188"/>
                  </a:lnTo>
                  <a:lnTo>
                    <a:pt x="38" y="186"/>
                  </a:lnTo>
                  <a:lnTo>
                    <a:pt x="38" y="186"/>
                  </a:lnTo>
                  <a:lnTo>
                    <a:pt x="38" y="184"/>
                  </a:lnTo>
                  <a:lnTo>
                    <a:pt x="38" y="182"/>
                  </a:lnTo>
                  <a:lnTo>
                    <a:pt x="40" y="180"/>
                  </a:lnTo>
                  <a:lnTo>
                    <a:pt x="40" y="178"/>
                  </a:lnTo>
                  <a:lnTo>
                    <a:pt x="40" y="178"/>
                  </a:lnTo>
                  <a:lnTo>
                    <a:pt x="40" y="174"/>
                  </a:lnTo>
                  <a:lnTo>
                    <a:pt x="40" y="172"/>
                  </a:lnTo>
                  <a:lnTo>
                    <a:pt x="40" y="172"/>
                  </a:lnTo>
                  <a:lnTo>
                    <a:pt x="40" y="172"/>
                  </a:lnTo>
                  <a:lnTo>
                    <a:pt x="40" y="170"/>
                  </a:lnTo>
                  <a:lnTo>
                    <a:pt x="40" y="170"/>
                  </a:lnTo>
                  <a:lnTo>
                    <a:pt x="40" y="168"/>
                  </a:lnTo>
                  <a:lnTo>
                    <a:pt x="40" y="166"/>
                  </a:lnTo>
                  <a:lnTo>
                    <a:pt x="40" y="166"/>
                  </a:lnTo>
                  <a:lnTo>
                    <a:pt x="42" y="166"/>
                  </a:lnTo>
                  <a:lnTo>
                    <a:pt x="42" y="164"/>
                  </a:lnTo>
                  <a:lnTo>
                    <a:pt x="42" y="164"/>
                  </a:lnTo>
                  <a:lnTo>
                    <a:pt x="44" y="162"/>
                  </a:lnTo>
                  <a:lnTo>
                    <a:pt x="44" y="160"/>
                  </a:lnTo>
                  <a:lnTo>
                    <a:pt x="44" y="160"/>
                  </a:lnTo>
                  <a:lnTo>
                    <a:pt x="46" y="158"/>
                  </a:lnTo>
                  <a:lnTo>
                    <a:pt x="46" y="156"/>
                  </a:lnTo>
                  <a:lnTo>
                    <a:pt x="46" y="156"/>
                  </a:lnTo>
                  <a:lnTo>
                    <a:pt x="46" y="154"/>
                  </a:lnTo>
                  <a:lnTo>
                    <a:pt x="46" y="154"/>
                  </a:lnTo>
                  <a:lnTo>
                    <a:pt x="72" y="140"/>
                  </a:lnTo>
                  <a:lnTo>
                    <a:pt x="72" y="140"/>
                  </a:lnTo>
                  <a:lnTo>
                    <a:pt x="72" y="140"/>
                  </a:lnTo>
                  <a:lnTo>
                    <a:pt x="74" y="140"/>
                  </a:lnTo>
                  <a:lnTo>
                    <a:pt x="74" y="140"/>
                  </a:lnTo>
                  <a:lnTo>
                    <a:pt x="76" y="140"/>
                  </a:lnTo>
                  <a:lnTo>
                    <a:pt x="76" y="140"/>
                  </a:lnTo>
                  <a:lnTo>
                    <a:pt x="76" y="142"/>
                  </a:lnTo>
                  <a:lnTo>
                    <a:pt x="78" y="142"/>
                  </a:lnTo>
                  <a:lnTo>
                    <a:pt x="78" y="142"/>
                  </a:lnTo>
                  <a:lnTo>
                    <a:pt x="78" y="142"/>
                  </a:lnTo>
                  <a:lnTo>
                    <a:pt x="78" y="142"/>
                  </a:lnTo>
                  <a:lnTo>
                    <a:pt x="80" y="144"/>
                  </a:lnTo>
                  <a:lnTo>
                    <a:pt x="82" y="144"/>
                  </a:lnTo>
                  <a:lnTo>
                    <a:pt x="82" y="144"/>
                  </a:lnTo>
                  <a:lnTo>
                    <a:pt x="84" y="144"/>
                  </a:lnTo>
                  <a:lnTo>
                    <a:pt x="84" y="146"/>
                  </a:lnTo>
                  <a:lnTo>
                    <a:pt x="84" y="146"/>
                  </a:lnTo>
                  <a:lnTo>
                    <a:pt x="86" y="146"/>
                  </a:lnTo>
                  <a:lnTo>
                    <a:pt x="86" y="148"/>
                  </a:lnTo>
                  <a:lnTo>
                    <a:pt x="86" y="148"/>
                  </a:lnTo>
                  <a:lnTo>
                    <a:pt x="86" y="148"/>
                  </a:lnTo>
                  <a:lnTo>
                    <a:pt x="88" y="148"/>
                  </a:lnTo>
                  <a:lnTo>
                    <a:pt x="88" y="148"/>
                  </a:lnTo>
                  <a:lnTo>
                    <a:pt x="88" y="150"/>
                  </a:lnTo>
                  <a:lnTo>
                    <a:pt x="90" y="150"/>
                  </a:lnTo>
                  <a:lnTo>
                    <a:pt x="90" y="152"/>
                  </a:lnTo>
                  <a:lnTo>
                    <a:pt x="90" y="152"/>
                  </a:lnTo>
                  <a:lnTo>
                    <a:pt x="92" y="152"/>
                  </a:lnTo>
                  <a:lnTo>
                    <a:pt x="92" y="154"/>
                  </a:lnTo>
                  <a:lnTo>
                    <a:pt x="92" y="154"/>
                  </a:lnTo>
                  <a:lnTo>
                    <a:pt x="94" y="154"/>
                  </a:lnTo>
                  <a:lnTo>
                    <a:pt x="94" y="156"/>
                  </a:lnTo>
                  <a:lnTo>
                    <a:pt x="94" y="156"/>
                  </a:lnTo>
                  <a:lnTo>
                    <a:pt x="96" y="156"/>
                  </a:lnTo>
                  <a:lnTo>
                    <a:pt x="96" y="158"/>
                  </a:lnTo>
                  <a:lnTo>
                    <a:pt x="96" y="158"/>
                  </a:lnTo>
                  <a:lnTo>
                    <a:pt x="96" y="160"/>
                  </a:lnTo>
                  <a:lnTo>
                    <a:pt x="96" y="160"/>
                  </a:lnTo>
                  <a:lnTo>
                    <a:pt x="98" y="160"/>
                  </a:lnTo>
                  <a:lnTo>
                    <a:pt x="98" y="162"/>
                  </a:lnTo>
                  <a:lnTo>
                    <a:pt x="98" y="162"/>
                  </a:lnTo>
                  <a:lnTo>
                    <a:pt x="98" y="162"/>
                  </a:lnTo>
                  <a:lnTo>
                    <a:pt x="98" y="164"/>
                  </a:lnTo>
                  <a:lnTo>
                    <a:pt x="100" y="164"/>
                  </a:lnTo>
                  <a:lnTo>
                    <a:pt x="100" y="166"/>
                  </a:lnTo>
                  <a:lnTo>
                    <a:pt x="100" y="166"/>
                  </a:lnTo>
                  <a:lnTo>
                    <a:pt x="102" y="168"/>
                  </a:lnTo>
                  <a:lnTo>
                    <a:pt x="102" y="170"/>
                  </a:lnTo>
                  <a:lnTo>
                    <a:pt x="102" y="170"/>
                  </a:lnTo>
                  <a:lnTo>
                    <a:pt x="104" y="170"/>
                  </a:lnTo>
                  <a:lnTo>
                    <a:pt x="104" y="172"/>
                  </a:lnTo>
                  <a:lnTo>
                    <a:pt x="104" y="172"/>
                  </a:lnTo>
                  <a:lnTo>
                    <a:pt x="106" y="172"/>
                  </a:lnTo>
                  <a:lnTo>
                    <a:pt x="106" y="172"/>
                  </a:lnTo>
                  <a:lnTo>
                    <a:pt x="108" y="172"/>
                  </a:lnTo>
                  <a:lnTo>
                    <a:pt x="108" y="172"/>
                  </a:lnTo>
                  <a:lnTo>
                    <a:pt x="108" y="174"/>
                  </a:lnTo>
                  <a:lnTo>
                    <a:pt x="110" y="174"/>
                  </a:lnTo>
                  <a:lnTo>
                    <a:pt x="110" y="174"/>
                  </a:lnTo>
                  <a:lnTo>
                    <a:pt x="110" y="174"/>
                  </a:lnTo>
                  <a:lnTo>
                    <a:pt x="110" y="176"/>
                  </a:lnTo>
                  <a:lnTo>
                    <a:pt x="112" y="176"/>
                  </a:lnTo>
                  <a:lnTo>
                    <a:pt x="112" y="176"/>
                  </a:lnTo>
                  <a:lnTo>
                    <a:pt x="112" y="176"/>
                  </a:lnTo>
                  <a:lnTo>
                    <a:pt x="112" y="178"/>
                  </a:lnTo>
                  <a:lnTo>
                    <a:pt x="114" y="178"/>
                  </a:lnTo>
                  <a:lnTo>
                    <a:pt x="114" y="178"/>
                  </a:lnTo>
                  <a:lnTo>
                    <a:pt x="114" y="178"/>
                  </a:lnTo>
                  <a:lnTo>
                    <a:pt x="120" y="176"/>
                  </a:lnTo>
                  <a:lnTo>
                    <a:pt x="120" y="176"/>
                  </a:lnTo>
                  <a:lnTo>
                    <a:pt x="120" y="176"/>
                  </a:lnTo>
                  <a:lnTo>
                    <a:pt x="120" y="176"/>
                  </a:lnTo>
                  <a:lnTo>
                    <a:pt x="122" y="178"/>
                  </a:lnTo>
                  <a:lnTo>
                    <a:pt x="122" y="178"/>
                  </a:lnTo>
                  <a:lnTo>
                    <a:pt x="122" y="178"/>
                  </a:lnTo>
                  <a:lnTo>
                    <a:pt x="122" y="178"/>
                  </a:lnTo>
                  <a:lnTo>
                    <a:pt x="124" y="178"/>
                  </a:lnTo>
                  <a:lnTo>
                    <a:pt x="124" y="178"/>
                  </a:lnTo>
                  <a:lnTo>
                    <a:pt x="126" y="178"/>
                  </a:lnTo>
                  <a:lnTo>
                    <a:pt x="126" y="178"/>
                  </a:lnTo>
                  <a:lnTo>
                    <a:pt x="128" y="178"/>
                  </a:lnTo>
                  <a:lnTo>
                    <a:pt x="128" y="178"/>
                  </a:lnTo>
                  <a:lnTo>
                    <a:pt x="128" y="178"/>
                  </a:lnTo>
                  <a:lnTo>
                    <a:pt x="130" y="178"/>
                  </a:lnTo>
                  <a:lnTo>
                    <a:pt x="130" y="178"/>
                  </a:lnTo>
                  <a:lnTo>
                    <a:pt x="132" y="178"/>
                  </a:lnTo>
                  <a:lnTo>
                    <a:pt x="132" y="178"/>
                  </a:lnTo>
                  <a:lnTo>
                    <a:pt x="132" y="180"/>
                  </a:lnTo>
                  <a:lnTo>
                    <a:pt x="132" y="180"/>
                  </a:lnTo>
                  <a:lnTo>
                    <a:pt x="134" y="180"/>
                  </a:lnTo>
                  <a:lnTo>
                    <a:pt x="136" y="180"/>
                  </a:lnTo>
                  <a:lnTo>
                    <a:pt x="136" y="182"/>
                  </a:lnTo>
                  <a:lnTo>
                    <a:pt x="136" y="182"/>
                  </a:lnTo>
                  <a:lnTo>
                    <a:pt x="138" y="182"/>
                  </a:lnTo>
                  <a:lnTo>
                    <a:pt x="138" y="182"/>
                  </a:lnTo>
                  <a:lnTo>
                    <a:pt x="138" y="182"/>
                  </a:lnTo>
                  <a:lnTo>
                    <a:pt x="140" y="182"/>
                  </a:lnTo>
                  <a:lnTo>
                    <a:pt x="140" y="184"/>
                  </a:lnTo>
                  <a:lnTo>
                    <a:pt x="142" y="184"/>
                  </a:lnTo>
                  <a:lnTo>
                    <a:pt x="142" y="184"/>
                  </a:lnTo>
                  <a:lnTo>
                    <a:pt x="142" y="184"/>
                  </a:lnTo>
                  <a:lnTo>
                    <a:pt x="144" y="184"/>
                  </a:lnTo>
                  <a:lnTo>
                    <a:pt x="144" y="184"/>
                  </a:lnTo>
                  <a:lnTo>
                    <a:pt x="144" y="184"/>
                  </a:lnTo>
                  <a:lnTo>
                    <a:pt x="146" y="186"/>
                  </a:lnTo>
                  <a:lnTo>
                    <a:pt x="146" y="186"/>
                  </a:lnTo>
                  <a:lnTo>
                    <a:pt x="148" y="186"/>
                  </a:lnTo>
                  <a:lnTo>
                    <a:pt x="148" y="186"/>
                  </a:lnTo>
                  <a:lnTo>
                    <a:pt x="150" y="186"/>
                  </a:lnTo>
                  <a:lnTo>
                    <a:pt x="150" y="186"/>
                  </a:lnTo>
                  <a:lnTo>
                    <a:pt x="150" y="186"/>
                  </a:lnTo>
                  <a:lnTo>
                    <a:pt x="152" y="186"/>
                  </a:lnTo>
                  <a:lnTo>
                    <a:pt x="152" y="186"/>
                  </a:lnTo>
                  <a:lnTo>
                    <a:pt x="154" y="186"/>
                  </a:lnTo>
                  <a:lnTo>
                    <a:pt x="154" y="186"/>
                  </a:lnTo>
                  <a:lnTo>
                    <a:pt x="154" y="186"/>
                  </a:lnTo>
                  <a:lnTo>
                    <a:pt x="156" y="186"/>
                  </a:lnTo>
                  <a:lnTo>
                    <a:pt x="156" y="188"/>
                  </a:lnTo>
                  <a:lnTo>
                    <a:pt x="158" y="188"/>
                  </a:lnTo>
                  <a:lnTo>
                    <a:pt x="158" y="188"/>
                  </a:lnTo>
                  <a:lnTo>
                    <a:pt x="160" y="188"/>
                  </a:lnTo>
                  <a:lnTo>
                    <a:pt x="160" y="188"/>
                  </a:lnTo>
                  <a:lnTo>
                    <a:pt x="160" y="188"/>
                  </a:lnTo>
                  <a:lnTo>
                    <a:pt x="162" y="188"/>
                  </a:lnTo>
                  <a:lnTo>
                    <a:pt x="162" y="188"/>
                  </a:lnTo>
                  <a:lnTo>
                    <a:pt x="162" y="188"/>
                  </a:lnTo>
                  <a:lnTo>
                    <a:pt x="162" y="190"/>
                  </a:lnTo>
                  <a:lnTo>
                    <a:pt x="164" y="190"/>
                  </a:lnTo>
                  <a:lnTo>
                    <a:pt x="164" y="188"/>
                  </a:lnTo>
                  <a:lnTo>
                    <a:pt x="164" y="188"/>
                  </a:lnTo>
                  <a:lnTo>
                    <a:pt x="166" y="188"/>
                  </a:lnTo>
                  <a:lnTo>
                    <a:pt x="166" y="188"/>
                  </a:lnTo>
                  <a:lnTo>
                    <a:pt x="166" y="188"/>
                  </a:lnTo>
                  <a:lnTo>
                    <a:pt x="168" y="188"/>
                  </a:lnTo>
                  <a:lnTo>
                    <a:pt x="168" y="188"/>
                  </a:lnTo>
                  <a:lnTo>
                    <a:pt x="168" y="188"/>
                  </a:lnTo>
                  <a:lnTo>
                    <a:pt x="170" y="188"/>
                  </a:lnTo>
                  <a:lnTo>
                    <a:pt x="170" y="188"/>
                  </a:lnTo>
                  <a:lnTo>
                    <a:pt x="170" y="188"/>
                  </a:lnTo>
                  <a:lnTo>
                    <a:pt x="172" y="188"/>
                  </a:lnTo>
                  <a:lnTo>
                    <a:pt x="172" y="188"/>
                  </a:lnTo>
                  <a:lnTo>
                    <a:pt x="172" y="186"/>
                  </a:lnTo>
                  <a:lnTo>
                    <a:pt x="172" y="186"/>
                  </a:lnTo>
                  <a:lnTo>
                    <a:pt x="174" y="186"/>
                  </a:lnTo>
                  <a:lnTo>
                    <a:pt x="174" y="186"/>
                  </a:lnTo>
                  <a:lnTo>
                    <a:pt x="176" y="186"/>
                  </a:lnTo>
                  <a:lnTo>
                    <a:pt x="176" y="186"/>
                  </a:lnTo>
                  <a:lnTo>
                    <a:pt x="178" y="186"/>
                  </a:lnTo>
                  <a:lnTo>
                    <a:pt x="178" y="186"/>
                  </a:lnTo>
                  <a:lnTo>
                    <a:pt x="180" y="186"/>
                  </a:lnTo>
                  <a:lnTo>
                    <a:pt x="180" y="186"/>
                  </a:lnTo>
                  <a:lnTo>
                    <a:pt x="180" y="186"/>
                  </a:lnTo>
                  <a:lnTo>
                    <a:pt x="182" y="186"/>
                  </a:lnTo>
                  <a:lnTo>
                    <a:pt x="184" y="186"/>
                  </a:lnTo>
                  <a:lnTo>
                    <a:pt x="184" y="186"/>
                  </a:lnTo>
                  <a:lnTo>
                    <a:pt x="184" y="186"/>
                  </a:lnTo>
                  <a:lnTo>
                    <a:pt x="186" y="184"/>
                  </a:lnTo>
                  <a:lnTo>
                    <a:pt x="186" y="184"/>
                  </a:lnTo>
                  <a:lnTo>
                    <a:pt x="188" y="184"/>
                  </a:lnTo>
                  <a:lnTo>
                    <a:pt x="188" y="184"/>
                  </a:lnTo>
                  <a:lnTo>
                    <a:pt x="188" y="184"/>
                  </a:lnTo>
                  <a:lnTo>
                    <a:pt x="190" y="184"/>
                  </a:lnTo>
                  <a:lnTo>
                    <a:pt x="190" y="184"/>
                  </a:lnTo>
                  <a:lnTo>
                    <a:pt x="190" y="184"/>
                  </a:lnTo>
                  <a:lnTo>
                    <a:pt x="192" y="182"/>
                  </a:lnTo>
                  <a:lnTo>
                    <a:pt x="192" y="184"/>
                  </a:lnTo>
                  <a:lnTo>
                    <a:pt x="194" y="184"/>
                  </a:lnTo>
                  <a:lnTo>
                    <a:pt x="194" y="184"/>
                  </a:lnTo>
                  <a:lnTo>
                    <a:pt x="196" y="184"/>
                  </a:lnTo>
                  <a:lnTo>
                    <a:pt x="196" y="184"/>
                  </a:lnTo>
                  <a:lnTo>
                    <a:pt x="196" y="186"/>
                  </a:lnTo>
                  <a:lnTo>
                    <a:pt x="198" y="186"/>
                  </a:lnTo>
                  <a:lnTo>
                    <a:pt x="198" y="186"/>
                  </a:lnTo>
                  <a:lnTo>
                    <a:pt x="198" y="186"/>
                  </a:lnTo>
                  <a:lnTo>
                    <a:pt x="198" y="186"/>
                  </a:lnTo>
                  <a:lnTo>
                    <a:pt x="200" y="186"/>
                  </a:lnTo>
                  <a:lnTo>
                    <a:pt x="200" y="186"/>
                  </a:lnTo>
                  <a:lnTo>
                    <a:pt x="200" y="186"/>
                  </a:lnTo>
                  <a:lnTo>
                    <a:pt x="200" y="186"/>
                  </a:lnTo>
                  <a:lnTo>
                    <a:pt x="200" y="184"/>
                  </a:lnTo>
                  <a:lnTo>
                    <a:pt x="202" y="186"/>
                  </a:lnTo>
                  <a:lnTo>
                    <a:pt x="202" y="184"/>
                  </a:lnTo>
                  <a:lnTo>
                    <a:pt x="204" y="184"/>
                  </a:lnTo>
                  <a:lnTo>
                    <a:pt x="204" y="184"/>
                  </a:lnTo>
                  <a:lnTo>
                    <a:pt x="204" y="182"/>
                  </a:lnTo>
                  <a:lnTo>
                    <a:pt x="204" y="182"/>
                  </a:lnTo>
                  <a:lnTo>
                    <a:pt x="206" y="182"/>
                  </a:lnTo>
                  <a:lnTo>
                    <a:pt x="206" y="182"/>
                  </a:lnTo>
                  <a:lnTo>
                    <a:pt x="206" y="184"/>
                  </a:lnTo>
                  <a:lnTo>
                    <a:pt x="206" y="184"/>
                  </a:lnTo>
                  <a:lnTo>
                    <a:pt x="208" y="184"/>
                  </a:lnTo>
                  <a:lnTo>
                    <a:pt x="208" y="184"/>
                  </a:lnTo>
                  <a:lnTo>
                    <a:pt x="208" y="184"/>
                  </a:lnTo>
                  <a:lnTo>
                    <a:pt x="210" y="186"/>
                  </a:lnTo>
                  <a:lnTo>
                    <a:pt x="210" y="186"/>
                  </a:lnTo>
                  <a:lnTo>
                    <a:pt x="210" y="186"/>
                  </a:lnTo>
                  <a:lnTo>
                    <a:pt x="212" y="188"/>
                  </a:lnTo>
                  <a:lnTo>
                    <a:pt x="212" y="188"/>
                  </a:lnTo>
                  <a:lnTo>
                    <a:pt x="212" y="188"/>
                  </a:lnTo>
                  <a:lnTo>
                    <a:pt x="212" y="188"/>
                  </a:lnTo>
                  <a:lnTo>
                    <a:pt x="214" y="188"/>
                  </a:lnTo>
                  <a:lnTo>
                    <a:pt x="214" y="188"/>
                  </a:lnTo>
                  <a:lnTo>
                    <a:pt x="214" y="188"/>
                  </a:lnTo>
                  <a:lnTo>
                    <a:pt x="216" y="188"/>
                  </a:lnTo>
                  <a:lnTo>
                    <a:pt x="216" y="188"/>
                  </a:lnTo>
                  <a:lnTo>
                    <a:pt x="216" y="188"/>
                  </a:lnTo>
                  <a:lnTo>
                    <a:pt x="218" y="188"/>
                  </a:lnTo>
                  <a:lnTo>
                    <a:pt x="218" y="188"/>
                  </a:lnTo>
                  <a:lnTo>
                    <a:pt x="220" y="188"/>
                  </a:lnTo>
                  <a:lnTo>
                    <a:pt x="308" y="88"/>
                  </a:lnTo>
                  <a:lnTo>
                    <a:pt x="318" y="104"/>
                  </a:lnTo>
                  <a:lnTo>
                    <a:pt x="348" y="144"/>
                  </a:lnTo>
                  <a:lnTo>
                    <a:pt x="348" y="146"/>
                  </a:lnTo>
                  <a:lnTo>
                    <a:pt x="348" y="146"/>
                  </a:lnTo>
                  <a:close/>
                  <a:moveTo>
                    <a:pt x="428" y="88"/>
                  </a:moveTo>
                  <a:lnTo>
                    <a:pt x="428" y="88"/>
                  </a:lnTo>
                  <a:lnTo>
                    <a:pt x="430" y="88"/>
                  </a:lnTo>
                  <a:lnTo>
                    <a:pt x="430" y="88"/>
                  </a:lnTo>
                  <a:lnTo>
                    <a:pt x="428" y="88"/>
                  </a:lnTo>
                  <a:lnTo>
                    <a:pt x="428" y="88"/>
                  </a:lnTo>
                  <a:lnTo>
                    <a:pt x="428" y="88"/>
                  </a:lnTo>
                  <a:lnTo>
                    <a:pt x="428" y="88"/>
                  </a:lnTo>
                  <a:lnTo>
                    <a:pt x="426" y="88"/>
                  </a:lnTo>
                  <a:lnTo>
                    <a:pt x="428" y="88"/>
                  </a:lnTo>
                  <a:lnTo>
                    <a:pt x="428" y="88"/>
                  </a:lnTo>
                  <a:lnTo>
                    <a:pt x="428" y="88"/>
                  </a:lnTo>
                  <a:close/>
                  <a:moveTo>
                    <a:pt x="438" y="80"/>
                  </a:moveTo>
                  <a:lnTo>
                    <a:pt x="440" y="80"/>
                  </a:lnTo>
                  <a:lnTo>
                    <a:pt x="440" y="80"/>
                  </a:lnTo>
                  <a:lnTo>
                    <a:pt x="440" y="80"/>
                  </a:lnTo>
                  <a:lnTo>
                    <a:pt x="442" y="80"/>
                  </a:lnTo>
                  <a:lnTo>
                    <a:pt x="442" y="82"/>
                  </a:lnTo>
                  <a:lnTo>
                    <a:pt x="442" y="82"/>
                  </a:lnTo>
                  <a:lnTo>
                    <a:pt x="442" y="82"/>
                  </a:lnTo>
                  <a:lnTo>
                    <a:pt x="442" y="84"/>
                  </a:lnTo>
                  <a:lnTo>
                    <a:pt x="442" y="84"/>
                  </a:lnTo>
                  <a:lnTo>
                    <a:pt x="444" y="84"/>
                  </a:lnTo>
                  <a:lnTo>
                    <a:pt x="444" y="86"/>
                  </a:lnTo>
                  <a:lnTo>
                    <a:pt x="444" y="86"/>
                  </a:lnTo>
                  <a:lnTo>
                    <a:pt x="444" y="86"/>
                  </a:lnTo>
                  <a:lnTo>
                    <a:pt x="444" y="86"/>
                  </a:lnTo>
                  <a:lnTo>
                    <a:pt x="444" y="88"/>
                  </a:lnTo>
                  <a:lnTo>
                    <a:pt x="444" y="88"/>
                  </a:lnTo>
                  <a:lnTo>
                    <a:pt x="442" y="88"/>
                  </a:lnTo>
                  <a:lnTo>
                    <a:pt x="442" y="88"/>
                  </a:lnTo>
                  <a:lnTo>
                    <a:pt x="442" y="86"/>
                  </a:lnTo>
                  <a:lnTo>
                    <a:pt x="442" y="86"/>
                  </a:lnTo>
                  <a:lnTo>
                    <a:pt x="440" y="86"/>
                  </a:lnTo>
                  <a:lnTo>
                    <a:pt x="440" y="86"/>
                  </a:lnTo>
                  <a:lnTo>
                    <a:pt x="438" y="88"/>
                  </a:lnTo>
                  <a:lnTo>
                    <a:pt x="438" y="88"/>
                  </a:lnTo>
                  <a:lnTo>
                    <a:pt x="438" y="88"/>
                  </a:lnTo>
                  <a:lnTo>
                    <a:pt x="436" y="88"/>
                  </a:lnTo>
                  <a:lnTo>
                    <a:pt x="436" y="88"/>
                  </a:lnTo>
                  <a:lnTo>
                    <a:pt x="436" y="88"/>
                  </a:lnTo>
                  <a:lnTo>
                    <a:pt x="436" y="88"/>
                  </a:lnTo>
                  <a:lnTo>
                    <a:pt x="434" y="90"/>
                  </a:lnTo>
                  <a:lnTo>
                    <a:pt x="434" y="90"/>
                  </a:lnTo>
                  <a:lnTo>
                    <a:pt x="434" y="90"/>
                  </a:lnTo>
                  <a:lnTo>
                    <a:pt x="432" y="92"/>
                  </a:lnTo>
                  <a:lnTo>
                    <a:pt x="432" y="92"/>
                  </a:lnTo>
                  <a:lnTo>
                    <a:pt x="432" y="92"/>
                  </a:lnTo>
                  <a:lnTo>
                    <a:pt x="432" y="92"/>
                  </a:lnTo>
                  <a:lnTo>
                    <a:pt x="430" y="92"/>
                  </a:lnTo>
                  <a:lnTo>
                    <a:pt x="430" y="92"/>
                  </a:lnTo>
                  <a:lnTo>
                    <a:pt x="430" y="92"/>
                  </a:lnTo>
                  <a:lnTo>
                    <a:pt x="430" y="90"/>
                  </a:lnTo>
                  <a:lnTo>
                    <a:pt x="430" y="90"/>
                  </a:lnTo>
                  <a:lnTo>
                    <a:pt x="430" y="90"/>
                  </a:lnTo>
                  <a:lnTo>
                    <a:pt x="430" y="88"/>
                  </a:lnTo>
                  <a:lnTo>
                    <a:pt x="430" y="88"/>
                  </a:lnTo>
                  <a:lnTo>
                    <a:pt x="430" y="88"/>
                  </a:lnTo>
                  <a:lnTo>
                    <a:pt x="430" y="86"/>
                  </a:lnTo>
                  <a:lnTo>
                    <a:pt x="430" y="86"/>
                  </a:lnTo>
                  <a:lnTo>
                    <a:pt x="430" y="86"/>
                  </a:lnTo>
                  <a:lnTo>
                    <a:pt x="430" y="86"/>
                  </a:lnTo>
                  <a:lnTo>
                    <a:pt x="432" y="84"/>
                  </a:lnTo>
                  <a:lnTo>
                    <a:pt x="432" y="84"/>
                  </a:lnTo>
                  <a:lnTo>
                    <a:pt x="432" y="84"/>
                  </a:lnTo>
                  <a:lnTo>
                    <a:pt x="432" y="84"/>
                  </a:lnTo>
                  <a:lnTo>
                    <a:pt x="432" y="84"/>
                  </a:lnTo>
                  <a:lnTo>
                    <a:pt x="432" y="84"/>
                  </a:lnTo>
                  <a:lnTo>
                    <a:pt x="434" y="82"/>
                  </a:lnTo>
                  <a:lnTo>
                    <a:pt x="434" y="82"/>
                  </a:lnTo>
                  <a:lnTo>
                    <a:pt x="434" y="82"/>
                  </a:lnTo>
                  <a:lnTo>
                    <a:pt x="434" y="82"/>
                  </a:lnTo>
                  <a:lnTo>
                    <a:pt x="436" y="80"/>
                  </a:lnTo>
                  <a:lnTo>
                    <a:pt x="436" y="80"/>
                  </a:lnTo>
                  <a:lnTo>
                    <a:pt x="436" y="80"/>
                  </a:lnTo>
                  <a:lnTo>
                    <a:pt x="436" y="80"/>
                  </a:lnTo>
                  <a:lnTo>
                    <a:pt x="438" y="80"/>
                  </a:lnTo>
                  <a:lnTo>
                    <a:pt x="438" y="80"/>
                  </a:lnTo>
                  <a:lnTo>
                    <a:pt x="438" y="80"/>
                  </a:lnTo>
                  <a:lnTo>
                    <a:pt x="438" y="80"/>
                  </a:lnTo>
                  <a:close/>
                  <a:moveTo>
                    <a:pt x="454" y="78"/>
                  </a:moveTo>
                  <a:lnTo>
                    <a:pt x="454" y="78"/>
                  </a:lnTo>
                  <a:lnTo>
                    <a:pt x="454" y="78"/>
                  </a:lnTo>
                  <a:lnTo>
                    <a:pt x="454" y="78"/>
                  </a:lnTo>
                  <a:lnTo>
                    <a:pt x="454" y="78"/>
                  </a:lnTo>
                  <a:lnTo>
                    <a:pt x="454" y="78"/>
                  </a:lnTo>
                  <a:lnTo>
                    <a:pt x="454" y="78"/>
                  </a:lnTo>
                  <a:lnTo>
                    <a:pt x="452" y="78"/>
                  </a:lnTo>
                  <a:lnTo>
                    <a:pt x="452" y="76"/>
                  </a:lnTo>
                  <a:lnTo>
                    <a:pt x="454" y="78"/>
                  </a:lnTo>
                  <a:lnTo>
                    <a:pt x="454" y="78"/>
                  </a:lnTo>
                  <a:close/>
                  <a:moveTo>
                    <a:pt x="452" y="74"/>
                  </a:moveTo>
                  <a:lnTo>
                    <a:pt x="452" y="74"/>
                  </a:lnTo>
                  <a:lnTo>
                    <a:pt x="452" y="74"/>
                  </a:lnTo>
                  <a:lnTo>
                    <a:pt x="452" y="72"/>
                  </a:lnTo>
                  <a:lnTo>
                    <a:pt x="452" y="72"/>
                  </a:lnTo>
                  <a:lnTo>
                    <a:pt x="452" y="72"/>
                  </a:lnTo>
                  <a:lnTo>
                    <a:pt x="452" y="72"/>
                  </a:lnTo>
                  <a:lnTo>
                    <a:pt x="452" y="74"/>
                  </a:lnTo>
                  <a:lnTo>
                    <a:pt x="452" y="74"/>
                  </a:lnTo>
                  <a:close/>
                  <a:moveTo>
                    <a:pt x="452" y="72"/>
                  </a:moveTo>
                  <a:lnTo>
                    <a:pt x="450" y="72"/>
                  </a:lnTo>
                  <a:lnTo>
                    <a:pt x="450" y="72"/>
                  </a:lnTo>
                  <a:lnTo>
                    <a:pt x="452" y="72"/>
                  </a:lnTo>
                  <a:lnTo>
                    <a:pt x="452" y="72"/>
                  </a:lnTo>
                  <a:lnTo>
                    <a:pt x="452" y="72"/>
                  </a:lnTo>
                  <a:close/>
                  <a:moveTo>
                    <a:pt x="452" y="72"/>
                  </a:moveTo>
                  <a:lnTo>
                    <a:pt x="452" y="72"/>
                  </a:lnTo>
                  <a:lnTo>
                    <a:pt x="452" y="72"/>
                  </a:lnTo>
                  <a:lnTo>
                    <a:pt x="452" y="70"/>
                  </a:lnTo>
                  <a:lnTo>
                    <a:pt x="452" y="72"/>
                  </a:lnTo>
                  <a:lnTo>
                    <a:pt x="452" y="72"/>
                  </a:lnTo>
                  <a:lnTo>
                    <a:pt x="452" y="72"/>
                  </a:lnTo>
                  <a:close/>
                  <a:moveTo>
                    <a:pt x="452" y="72"/>
                  </a:moveTo>
                  <a:lnTo>
                    <a:pt x="452" y="72"/>
                  </a:lnTo>
                  <a:lnTo>
                    <a:pt x="452" y="70"/>
                  </a:lnTo>
                  <a:lnTo>
                    <a:pt x="452" y="72"/>
                  </a:lnTo>
                  <a:lnTo>
                    <a:pt x="452" y="72"/>
                  </a:lnTo>
                  <a:close/>
                  <a:moveTo>
                    <a:pt x="462" y="66"/>
                  </a:moveTo>
                  <a:lnTo>
                    <a:pt x="462" y="66"/>
                  </a:lnTo>
                  <a:lnTo>
                    <a:pt x="462" y="66"/>
                  </a:lnTo>
                  <a:lnTo>
                    <a:pt x="462" y="68"/>
                  </a:lnTo>
                  <a:lnTo>
                    <a:pt x="462" y="68"/>
                  </a:lnTo>
                  <a:lnTo>
                    <a:pt x="464" y="68"/>
                  </a:lnTo>
                  <a:lnTo>
                    <a:pt x="464" y="68"/>
                  </a:lnTo>
                  <a:lnTo>
                    <a:pt x="462" y="70"/>
                  </a:lnTo>
                  <a:lnTo>
                    <a:pt x="462" y="70"/>
                  </a:lnTo>
                  <a:lnTo>
                    <a:pt x="462" y="70"/>
                  </a:lnTo>
                  <a:lnTo>
                    <a:pt x="462" y="70"/>
                  </a:lnTo>
                  <a:lnTo>
                    <a:pt x="462" y="68"/>
                  </a:lnTo>
                  <a:lnTo>
                    <a:pt x="462" y="68"/>
                  </a:lnTo>
                  <a:lnTo>
                    <a:pt x="462" y="68"/>
                  </a:lnTo>
                  <a:lnTo>
                    <a:pt x="462" y="68"/>
                  </a:lnTo>
                  <a:lnTo>
                    <a:pt x="462" y="66"/>
                  </a:lnTo>
                  <a:lnTo>
                    <a:pt x="462" y="66"/>
                  </a:lnTo>
                  <a:lnTo>
                    <a:pt x="462" y="66"/>
                  </a:lnTo>
                  <a:lnTo>
                    <a:pt x="462" y="66"/>
                  </a:lnTo>
                  <a:close/>
                  <a:moveTo>
                    <a:pt x="472" y="62"/>
                  </a:moveTo>
                  <a:lnTo>
                    <a:pt x="472" y="62"/>
                  </a:lnTo>
                  <a:lnTo>
                    <a:pt x="472" y="62"/>
                  </a:lnTo>
                  <a:lnTo>
                    <a:pt x="472" y="62"/>
                  </a:lnTo>
                  <a:lnTo>
                    <a:pt x="472" y="62"/>
                  </a:lnTo>
                  <a:close/>
                  <a:moveTo>
                    <a:pt x="468" y="52"/>
                  </a:moveTo>
                  <a:lnTo>
                    <a:pt x="468" y="54"/>
                  </a:lnTo>
                  <a:lnTo>
                    <a:pt x="470" y="54"/>
                  </a:lnTo>
                  <a:lnTo>
                    <a:pt x="470" y="54"/>
                  </a:lnTo>
                  <a:lnTo>
                    <a:pt x="470" y="54"/>
                  </a:lnTo>
                  <a:lnTo>
                    <a:pt x="470" y="54"/>
                  </a:lnTo>
                  <a:lnTo>
                    <a:pt x="470" y="54"/>
                  </a:lnTo>
                  <a:lnTo>
                    <a:pt x="470" y="54"/>
                  </a:lnTo>
                  <a:lnTo>
                    <a:pt x="472" y="54"/>
                  </a:lnTo>
                  <a:lnTo>
                    <a:pt x="472" y="54"/>
                  </a:lnTo>
                  <a:lnTo>
                    <a:pt x="472" y="54"/>
                  </a:lnTo>
                  <a:lnTo>
                    <a:pt x="472" y="54"/>
                  </a:lnTo>
                  <a:lnTo>
                    <a:pt x="474" y="54"/>
                  </a:lnTo>
                  <a:lnTo>
                    <a:pt x="474" y="54"/>
                  </a:lnTo>
                  <a:lnTo>
                    <a:pt x="472" y="56"/>
                  </a:lnTo>
                  <a:lnTo>
                    <a:pt x="472" y="56"/>
                  </a:lnTo>
                  <a:lnTo>
                    <a:pt x="474" y="56"/>
                  </a:lnTo>
                  <a:lnTo>
                    <a:pt x="474" y="56"/>
                  </a:lnTo>
                  <a:lnTo>
                    <a:pt x="474" y="56"/>
                  </a:lnTo>
                  <a:lnTo>
                    <a:pt x="474" y="56"/>
                  </a:lnTo>
                  <a:lnTo>
                    <a:pt x="474" y="56"/>
                  </a:lnTo>
                  <a:lnTo>
                    <a:pt x="476" y="56"/>
                  </a:lnTo>
                  <a:lnTo>
                    <a:pt x="476" y="56"/>
                  </a:lnTo>
                  <a:lnTo>
                    <a:pt x="476" y="56"/>
                  </a:lnTo>
                  <a:lnTo>
                    <a:pt x="476" y="56"/>
                  </a:lnTo>
                  <a:lnTo>
                    <a:pt x="478" y="58"/>
                  </a:lnTo>
                  <a:lnTo>
                    <a:pt x="478" y="58"/>
                  </a:lnTo>
                  <a:lnTo>
                    <a:pt x="478" y="58"/>
                  </a:lnTo>
                  <a:lnTo>
                    <a:pt x="478" y="58"/>
                  </a:lnTo>
                  <a:lnTo>
                    <a:pt x="478" y="58"/>
                  </a:lnTo>
                  <a:lnTo>
                    <a:pt x="478" y="60"/>
                  </a:lnTo>
                  <a:lnTo>
                    <a:pt x="476" y="60"/>
                  </a:lnTo>
                  <a:lnTo>
                    <a:pt x="476" y="60"/>
                  </a:lnTo>
                  <a:lnTo>
                    <a:pt x="476" y="60"/>
                  </a:lnTo>
                  <a:lnTo>
                    <a:pt x="476" y="60"/>
                  </a:lnTo>
                  <a:lnTo>
                    <a:pt x="476" y="60"/>
                  </a:lnTo>
                  <a:lnTo>
                    <a:pt x="478" y="60"/>
                  </a:lnTo>
                  <a:lnTo>
                    <a:pt x="478" y="60"/>
                  </a:lnTo>
                  <a:lnTo>
                    <a:pt x="478" y="60"/>
                  </a:lnTo>
                  <a:lnTo>
                    <a:pt x="478" y="60"/>
                  </a:lnTo>
                  <a:lnTo>
                    <a:pt x="478" y="62"/>
                  </a:lnTo>
                  <a:lnTo>
                    <a:pt x="478" y="62"/>
                  </a:lnTo>
                  <a:lnTo>
                    <a:pt x="478" y="62"/>
                  </a:lnTo>
                  <a:lnTo>
                    <a:pt x="476" y="62"/>
                  </a:lnTo>
                  <a:lnTo>
                    <a:pt x="476" y="64"/>
                  </a:lnTo>
                  <a:lnTo>
                    <a:pt x="474" y="64"/>
                  </a:lnTo>
                  <a:lnTo>
                    <a:pt x="474" y="64"/>
                  </a:lnTo>
                  <a:lnTo>
                    <a:pt x="474" y="64"/>
                  </a:lnTo>
                  <a:lnTo>
                    <a:pt x="472" y="64"/>
                  </a:lnTo>
                  <a:lnTo>
                    <a:pt x="472" y="64"/>
                  </a:lnTo>
                  <a:lnTo>
                    <a:pt x="472" y="64"/>
                  </a:lnTo>
                  <a:lnTo>
                    <a:pt x="472" y="64"/>
                  </a:lnTo>
                  <a:lnTo>
                    <a:pt x="472" y="62"/>
                  </a:lnTo>
                  <a:lnTo>
                    <a:pt x="474" y="62"/>
                  </a:lnTo>
                  <a:lnTo>
                    <a:pt x="474" y="62"/>
                  </a:lnTo>
                  <a:lnTo>
                    <a:pt x="472" y="62"/>
                  </a:lnTo>
                  <a:lnTo>
                    <a:pt x="472" y="62"/>
                  </a:lnTo>
                  <a:lnTo>
                    <a:pt x="472" y="62"/>
                  </a:lnTo>
                  <a:lnTo>
                    <a:pt x="472" y="62"/>
                  </a:lnTo>
                  <a:lnTo>
                    <a:pt x="472" y="60"/>
                  </a:lnTo>
                  <a:lnTo>
                    <a:pt x="472" y="60"/>
                  </a:lnTo>
                  <a:lnTo>
                    <a:pt x="472" y="60"/>
                  </a:lnTo>
                  <a:lnTo>
                    <a:pt x="470" y="60"/>
                  </a:lnTo>
                  <a:lnTo>
                    <a:pt x="470" y="60"/>
                  </a:lnTo>
                  <a:lnTo>
                    <a:pt x="472" y="62"/>
                  </a:lnTo>
                  <a:lnTo>
                    <a:pt x="472" y="62"/>
                  </a:lnTo>
                  <a:lnTo>
                    <a:pt x="472" y="62"/>
                  </a:lnTo>
                  <a:lnTo>
                    <a:pt x="472" y="62"/>
                  </a:lnTo>
                  <a:lnTo>
                    <a:pt x="472" y="62"/>
                  </a:lnTo>
                  <a:lnTo>
                    <a:pt x="472" y="64"/>
                  </a:lnTo>
                  <a:lnTo>
                    <a:pt x="472" y="64"/>
                  </a:lnTo>
                  <a:lnTo>
                    <a:pt x="472" y="64"/>
                  </a:lnTo>
                  <a:lnTo>
                    <a:pt x="470" y="64"/>
                  </a:lnTo>
                  <a:lnTo>
                    <a:pt x="470" y="64"/>
                  </a:lnTo>
                  <a:lnTo>
                    <a:pt x="470" y="64"/>
                  </a:lnTo>
                  <a:lnTo>
                    <a:pt x="470" y="64"/>
                  </a:lnTo>
                  <a:lnTo>
                    <a:pt x="470" y="66"/>
                  </a:lnTo>
                  <a:lnTo>
                    <a:pt x="470" y="66"/>
                  </a:lnTo>
                  <a:lnTo>
                    <a:pt x="470" y="66"/>
                  </a:lnTo>
                  <a:lnTo>
                    <a:pt x="468" y="66"/>
                  </a:lnTo>
                  <a:lnTo>
                    <a:pt x="468" y="66"/>
                  </a:lnTo>
                  <a:lnTo>
                    <a:pt x="468" y="66"/>
                  </a:lnTo>
                  <a:lnTo>
                    <a:pt x="468" y="66"/>
                  </a:lnTo>
                  <a:lnTo>
                    <a:pt x="466" y="66"/>
                  </a:lnTo>
                  <a:lnTo>
                    <a:pt x="466" y="66"/>
                  </a:lnTo>
                  <a:lnTo>
                    <a:pt x="466" y="66"/>
                  </a:lnTo>
                  <a:lnTo>
                    <a:pt x="466" y="64"/>
                  </a:lnTo>
                  <a:lnTo>
                    <a:pt x="466" y="64"/>
                  </a:lnTo>
                  <a:lnTo>
                    <a:pt x="466" y="64"/>
                  </a:lnTo>
                  <a:lnTo>
                    <a:pt x="466" y="64"/>
                  </a:lnTo>
                  <a:lnTo>
                    <a:pt x="466" y="64"/>
                  </a:lnTo>
                  <a:lnTo>
                    <a:pt x="466" y="66"/>
                  </a:lnTo>
                  <a:lnTo>
                    <a:pt x="464" y="64"/>
                  </a:lnTo>
                  <a:lnTo>
                    <a:pt x="464" y="66"/>
                  </a:lnTo>
                  <a:lnTo>
                    <a:pt x="464" y="66"/>
                  </a:lnTo>
                  <a:lnTo>
                    <a:pt x="464" y="66"/>
                  </a:lnTo>
                  <a:lnTo>
                    <a:pt x="462" y="66"/>
                  </a:lnTo>
                  <a:lnTo>
                    <a:pt x="462" y="66"/>
                  </a:lnTo>
                  <a:lnTo>
                    <a:pt x="462" y="66"/>
                  </a:lnTo>
                  <a:lnTo>
                    <a:pt x="462" y="66"/>
                  </a:lnTo>
                  <a:lnTo>
                    <a:pt x="462" y="66"/>
                  </a:lnTo>
                  <a:lnTo>
                    <a:pt x="462" y="66"/>
                  </a:lnTo>
                  <a:lnTo>
                    <a:pt x="460" y="66"/>
                  </a:lnTo>
                  <a:lnTo>
                    <a:pt x="460" y="66"/>
                  </a:lnTo>
                  <a:lnTo>
                    <a:pt x="460" y="66"/>
                  </a:lnTo>
                  <a:lnTo>
                    <a:pt x="460" y="66"/>
                  </a:lnTo>
                  <a:lnTo>
                    <a:pt x="460" y="64"/>
                  </a:lnTo>
                  <a:lnTo>
                    <a:pt x="460" y="64"/>
                  </a:lnTo>
                  <a:lnTo>
                    <a:pt x="462" y="64"/>
                  </a:lnTo>
                  <a:lnTo>
                    <a:pt x="462" y="64"/>
                  </a:lnTo>
                  <a:lnTo>
                    <a:pt x="460" y="64"/>
                  </a:lnTo>
                  <a:lnTo>
                    <a:pt x="460" y="64"/>
                  </a:lnTo>
                  <a:lnTo>
                    <a:pt x="460" y="64"/>
                  </a:lnTo>
                  <a:lnTo>
                    <a:pt x="460" y="64"/>
                  </a:lnTo>
                  <a:lnTo>
                    <a:pt x="460" y="64"/>
                  </a:lnTo>
                  <a:lnTo>
                    <a:pt x="460" y="66"/>
                  </a:lnTo>
                  <a:lnTo>
                    <a:pt x="460" y="66"/>
                  </a:lnTo>
                  <a:lnTo>
                    <a:pt x="460" y="66"/>
                  </a:lnTo>
                  <a:lnTo>
                    <a:pt x="460" y="66"/>
                  </a:lnTo>
                  <a:lnTo>
                    <a:pt x="458" y="66"/>
                  </a:lnTo>
                  <a:lnTo>
                    <a:pt x="460" y="66"/>
                  </a:lnTo>
                  <a:lnTo>
                    <a:pt x="460" y="66"/>
                  </a:lnTo>
                  <a:lnTo>
                    <a:pt x="458" y="68"/>
                  </a:lnTo>
                  <a:lnTo>
                    <a:pt x="458" y="68"/>
                  </a:lnTo>
                  <a:lnTo>
                    <a:pt x="458" y="66"/>
                  </a:lnTo>
                  <a:lnTo>
                    <a:pt x="458" y="66"/>
                  </a:lnTo>
                  <a:lnTo>
                    <a:pt x="456" y="66"/>
                  </a:lnTo>
                  <a:lnTo>
                    <a:pt x="456" y="68"/>
                  </a:lnTo>
                  <a:lnTo>
                    <a:pt x="456" y="68"/>
                  </a:lnTo>
                  <a:lnTo>
                    <a:pt x="456" y="66"/>
                  </a:lnTo>
                  <a:lnTo>
                    <a:pt x="456" y="66"/>
                  </a:lnTo>
                  <a:lnTo>
                    <a:pt x="456" y="66"/>
                  </a:lnTo>
                  <a:lnTo>
                    <a:pt x="456" y="68"/>
                  </a:lnTo>
                  <a:lnTo>
                    <a:pt x="456" y="68"/>
                  </a:lnTo>
                  <a:lnTo>
                    <a:pt x="456" y="68"/>
                  </a:lnTo>
                  <a:lnTo>
                    <a:pt x="456" y="68"/>
                  </a:lnTo>
                  <a:lnTo>
                    <a:pt x="456" y="70"/>
                  </a:lnTo>
                  <a:lnTo>
                    <a:pt x="456" y="70"/>
                  </a:lnTo>
                  <a:lnTo>
                    <a:pt x="456" y="68"/>
                  </a:lnTo>
                  <a:lnTo>
                    <a:pt x="456" y="68"/>
                  </a:lnTo>
                  <a:lnTo>
                    <a:pt x="456" y="68"/>
                  </a:lnTo>
                  <a:lnTo>
                    <a:pt x="454" y="68"/>
                  </a:lnTo>
                  <a:lnTo>
                    <a:pt x="454" y="68"/>
                  </a:lnTo>
                  <a:lnTo>
                    <a:pt x="454" y="70"/>
                  </a:lnTo>
                  <a:lnTo>
                    <a:pt x="456" y="70"/>
                  </a:lnTo>
                  <a:lnTo>
                    <a:pt x="454" y="70"/>
                  </a:lnTo>
                  <a:lnTo>
                    <a:pt x="456" y="70"/>
                  </a:lnTo>
                  <a:lnTo>
                    <a:pt x="456" y="72"/>
                  </a:lnTo>
                  <a:lnTo>
                    <a:pt x="456" y="72"/>
                  </a:lnTo>
                  <a:lnTo>
                    <a:pt x="456" y="72"/>
                  </a:lnTo>
                  <a:lnTo>
                    <a:pt x="456" y="72"/>
                  </a:lnTo>
                  <a:lnTo>
                    <a:pt x="456" y="72"/>
                  </a:lnTo>
                  <a:lnTo>
                    <a:pt x="456" y="72"/>
                  </a:lnTo>
                  <a:lnTo>
                    <a:pt x="456" y="72"/>
                  </a:lnTo>
                  <a:lnTo>
                    <a:pt x="456" y="74"/>
                  </a:lnTo>
                  <a:lnTo>
                    <a:pt x="456" y="74"/>
                  </a:lnTo>
                  <a:lnTo>
                    <a:pt x="458" y="74"/>
                  </a:lnTo>
                  <a:lnTo>
                    <a:pt x="458" y="74"/>
                  </a:lnTo>
                  <a:lnTo>
                    <a:pt x="456" y="76"/>
                  </a:lnTo>
                  <a:lnTo>
                    <a:pt x="456" y="76"/>
                  </a:lnTo>
                  <a:lnTo>
                    <a:pt x="456" y="74"/>
                  </a:lnTo>
                  <a:lnTo>
                    <a:pt x="454" y="74"/>
                  </a:lnTo>
                  <a:lnTo>
                    <a:pt x="454" y="74"/>
                  </a:lnTo>
                  <a:lnTo>
                    <a:pt x="454" y="74"/>
                  </a:lnTo>
                  <a:lnTo>
                    <a:pt x="454" y="74"/>
                  </a:lnTo>
                  <a:lnTo>
                    <a:pt x="454" y="74"/>
                  </a:lnTo>
                  <a:lnTo>
                    <a:pt x="454" y="72"/>
                  </a:lnTo>
                  <a:lnTo>
                    <a:pt x="454" y="72"/>
                  </a:lnTo>
                  <a:lnTo>
                    <a:pt x="454" y="72"/>
                  </a:lnTo>
                  <a:lnTo>
                    <a:pt x="454" y="72"/>
                  </a:lnTo>
                  <a:lnTo>
                    <a:pt x="454" y="72"/>
                  </a:lnTo>
                  <a:lnTo>
                    <a:pt x="454" y="70"/>
                  </a:lnTo>
                  <a:lnTo>
                    <a:pt x="452" y="70"/>
                  </a:lnTo>
                  <a:lnTo>
                    <a:pt x="452" y="70"/>
                  </a:lnTo>
                  <a:lnTo>
                    <a:pt x="452" y="70"/>
                  </a:lnTo>
                  <a:lnTo>
                    <a:pt x="452" y="70"/>
                  </a:lnTo>
                  <a:lnTo>
                    <a:pt x="452" y="70"/>
                  </a:lnTo>
                  <a:lnTo>
                    <a:pt x="452" y="70"/>
                  </a:lnTo>
                  <a:lnTo>
                    <a:pt x="452" y="70"/>
                  </a:lnTo>
                  <a:lnTo>
                    <a:pt x="450" y="70"/>
                  </a:lnTo>
                  <a:lnTo>
                    <a:pt x="450" y="70"/>
                  </a:lnTo>
                  <a:lnTo>
                    <a:pt x="450" y="70"/>
                  </a:lnTo>
                  <a:lnTo>
                    <a:pt x="450" y="70"/>
                  </a:lnTo>
                  <a:lnTo>
                    <a:pt x="450" y="68"/>
                  </a:lnTo>
                  <a:lnTo>
                    <a:pt x="450" y="68"/>
                  </a:lnTo>
                  <a:lnTo>
                    <a:pt x="450" y="68"/>
                  </a:lnTo>
                  <a:lnTo>
                    <a:pt x="450" y="66"/>
                  </a:lnTo>
                  <a:lnTo>
                    <a:pt x="450" y="66"/>
                  </a:lnTo>
                  <a:lnTo>
                    <a:pt x="450" y="66"/>
                  </a:lnTo>
                  <a:lnTo>
                    <a:pt x="450" y="66"/>
                  </a:lnTo>
                  <a:lnTo>
                    <a:pt x="452" y="66"/>
                  </a:lnTo>
                  <a:lnTo>
                    <a:pt x="452" y="66"/>
                  </a:lnTo>
                  <a:lnTo>
                    <a:pt x="452" y="64"/>
                  </a:lnTo>
                  <a:lnTo>
                    <a:pt x="452" y="64"/>
                  </a:lnTo>
                  <a:lnTo>
                    <a:pt x="452" y="62"/>
                  </a:lnTo>
                  <a:lnTo>
                    <a:pt x="452" y="62"/>
                  </a:lnTo>
                  <a:lnTo>
                    <a:pt x="452" y="62"/>
                  </a:lnTo>
                  <a:lnTo>
                    <a:pt x="452" y="62"/>
                  </a:lnTo>
                  <a:lnTo>
                    <a:pt x="452" y="62"/>
                  </a:lnTo>
                  <a:lnTo>
                    <a:pt x="454" y="62"/>
                  </a:lnTo>
                  <a:lnTo>
                    <a:pt x="454" y="60"/>
                  </a:lnTo>
                  <a:lnTo>
                    <a:pt x="454" y="60"/>
                  </a:lnTo>
                  <a:lnTo>
                    <a:pt x="454" y="60"/>
                  </a:lnTo>
                  <a:lnTo>
                    <a:pt x="454" y="60"/>
                  </a:lnTo>
                  <a:lnTo>
                    <a:pt x="456" y="60"/>
                  </a:lnTo>
                  <a:lnTo>
                    <a:pt x="456" y="60"/>
                  </a:lnTo>
                  <a:lnTo>
                    <a:pt x="456" y="60"/>
                  </a:lnTo>
                  <a:lnTo>
                    <a:pt x="456" y="60"/>
                  </a:lnTo>
                  <a:lnTo>
                    <a:pt x="456" y="60"/>
                  </a:lnTo>
                  <a:lnTo>
                    <a:pt x="456" y="60"/>
                  </a:lnTo>
                  <a:lnTo>
                    <a:pt x="456" y="60"/>
                  </a:lnTo>
                  <a:lnTo>
                    <a:pt x="456" y="60"/>
                  </a:lnTo>
                  <a:lnTo>
                    <a:pt x="458" y="58"/>
                  </a:lnTo>
                  <a:lnTo>
                    <a:pt x="458" y="58"/>
                  </a:lnTo>
                  <a:lnTo>
                    <a:pt x="458" y="58"/>
                  </a:lnTo>
                  <a:lnTo>
                    <a:pt x="460" y="58"/>
                  </a:lnTo>
                  <a:lnTo>
                    <a:pt x="460" y="58"/>
                  </a:lnTo>
                  <a:lnTo>
                    <a:pt x="462" y="58"/>
                  </a:lnTo>
                  <a:lnTo>
                    <a:pt x="462" y="58"/>
                  </a:lnTo>
                  <a:lnTo>
                    <a:pt x="462" y="56"/>
                  </a:lnTo>
                  <a:lnTo>
                    <a:pt x="462" y="58"/>
                  </a:lnTo>
                  <a:lnTo>
                    <a:pt x="462" y="56"/>
                  </a:lnTo>
                  <a:lnTo>
                    <a:pt x="462" y="56"/>
                  </a:lnTo>
                  <a:lnTo>
                    <a:pt x="464" y="56"/>
                  </a:lnTo>
                  <a:lnTo>
                    <a:pt x="464" y="56"/>
                  </a:lnTo>
                  <a:lnTo>
                    <a:pt x="464" y="56"/>
                  </a:lnTo>
                  <a:lnTo>
                    <a:pt x="464" y="54"/>
                  </a:lnTo>
                  <a:lnTo>
                    <a:pt x="464" y="54"/>
                  </a:lnTo>
                  <a:lnTo>
                    <a:pt x="464" y="54"/>
                  </a:lnTo>
                  <a:lnTo>
                    <a:pt x="464" y="54"/>
                  </a:lnTo>
                  <a:lnTo>
                    <a:pt x="466" y="54"/>
                  </a:lnTo>
                  <a:lnTo>
                    <a:pt x="466" y="54"/>
                  </a:lnTo>
                  <a:lnTo>
                    <a:pt x="468" y="54"/>
                  </a:lnTo>
                  <a:lnTo>
                    <a:pt x="468" y="52"/>
                  </a:lnTo>
                  <a:lnTo>
                    <a:pt x="468" y="52"/>
                  </a:lnTo>
                  <a:lnTo>
                    <a:pt x="468" y="52"/>
                  </a:lnTo>
                  <a:close/>
                  <a:moveTo>
                    <a:pt x="474" y="54"/>
                  </a:moveTo>
                  <a:lnTo>
                    <a:pt x="474" y="54"/>
                  </a:lnTo>
                  <a:lnTo>
                    <a:pt x="474" y="54"/>
                  </a:lnTo>
                  <a:lnTo>
                    <a:pt x="472" y="54"/>
                  </a:lnTo>
                  <a:lnTo>
                    <a:pt x="472" y="54"/>
                  </a:lnTo>
                  <a:lnTo>
                    <a:pt x="472" y="52"/>
                  </a:lnTo>
                  <a:lnTo>
                    <a:pt x="474" y="52"/>
                  </a:lnTo>
                  <a:lnTo>
                    <a:pt x="474" y="52"/>
                  </a:lnTo>
                  <a:lnTo>
                    <a:pt x="474" y="54"/>
                  </a:lnTo>
                  <a:lnTo>
                    <a:pt x="474" y="54"/>
                  </a:lnTo>
                  <a:lnTo>
                    <a:pt x="474" y="54"/>
                  </a:lnTo>
                  <a:close/>
                  <a:moveTo>
                    <a:pt x="488" y="52"/>
                  </a:moveTo>
                  <a:lnTo>
                    <a:pt x="488" y="52"/>
                  </a:lnTo>
                  <a:lnTo>
                    <a:pt x="488" y="52"/>
                  </a:lnTo>
                  <a:lnTo>
                    <a:pt x="488" y="52"/>
                  </a:lnTo>
                  <a:close/>
                  <a:moveTo>
                    <a:pt x="488" y="50"/>
                  </a:moveTo>
                  <a:lnTo>
                    <a:pt x="490" y="50"/>
                  </a:lnTo>
                  <a:lnTo>
                    <a:pt x="488" y="50"/>
                  </a:lnTo>
                  <a:lnTo>
                    <a:pt x="488" y="50"/>
                  </a:lnTo>
                  <a:close/>
                  <a:moveTo>
                    <a:pt x="488" y="50"/>
                  </a:moveTo>
                  <a:lnTo>
                    <a:pt x="488" y="50"/>
                  </a:lnTo>
                  <a:lnTo>
                    <a:pt x="488" y="50"/>
                  </a:lnTo>
                  <a:lnTo>
                    <a:pt x="488" y="50"/>
                  </a:lnTo>
                  <a:lnTo>
                    <a:pt x="488" y="50"/>
                  </a:lnTo>
                  <a:lnTo>
                    <a:pt x="488" y="50"/>
                  </a:lnTo>
                  <a:lnTo>
                    <a:pt x="488" y="50"/>
                  </a:lnTo>
                  <a:lnTo>
                    <a:pt x="488" y="50"/>
                  </a:lnTo>
                  <a:lnTo>
                    <a:pt x="488" y="50"/>
                  </a:lnTo>
                  <a:close/>
                  <a:moveTo>
                    <a:pt x="490" y="50"/>
                  </a:moveTo>
                  <a:lnTo>
                    <a:pt x="490" y="50"/>
                  </a:lnTo>
                  <a:lnTo>
                    <a:pt x="490" y="50"/>
                  </a:lnTo>
                  <a:lnTo>
                    <a:pt x="490" y="50"/>
                  </a:lnTo>
                  <a:lnTo>
                    <a:pt x="490" y="50"/>
                  </a:lnTo>
                  <a:lnTo>
                    <a:pt x="490" y="50"/>
                  </a:lnTo>
                  <a:close/>
                  <a:moveTo>
                    <a:pt x="482" y="48"/>
                  </a:moveTo>
                  <a:lnTo>
                    <a:pt x="482" y="50"/>
                  </a:lnTo>
                  <a:lnTo>
                    <a:pt x="480" y="50"/>
                  </a:lnTo>
                  <a:lnTo>
                    <a:pt x="480" y="50"/>
                  </a:lnTo>
                  <a:lnTo>
                    <a:pt x="480" y="50"/>
                  </a:lnTo>
                  <a:lnTo>
                    <a:pt x="480" y="52"/>
                  </a:lnTo>
                  <a:lnTo>
                    <a:pt x="480" y="50"/>
                  </a:lnTo>
                  <a:lnTo>
                    <a:pt x="480" y="50"/>
                  </a:lnTo>
                  <a:lnTo>
                    <a:pt x="478" y="50"/>
                  </a:lnTo>
                  <a:lnTo>
                    <a:pt x="478" y="52"/>
                  </a:lnTo>
                  <a:lnTo>
                    <a:pt x="478" y="52"/>
                  </a:lnTo>
                  <a:lnTo>
                    <a:pt x="478" y="52"/>
                  </a:lnTo>
                  <a:lnTo>
                    <a:pt x="478" y="50"/>
                  </a:lnTo>
                  <a:lnTo>
                    <a:pt x="476" y="50"/>
                  </a:lnTo>
                  <a:lnTo>
                    <a:pt x="476" y="50"/>
                  </a:lnTo>
                  <a:lnTo>
                    <a:pt x="476" y="50"/>
                  </a:lnTo>
                  <a:lnTo>
                    <a:pt x="474" y="50"/>
                  </a:lnTo>
                  <a:lnTo>
                    <a:pt x="474" y="50"/>
                  </a:lnTo>
                  <a:lnTo>
                    <a:pt x="474" y="50"/>
                  </a:lnTo>
                  <a:lnTo>
                    <a:pt x="474" y="50"/>
                  </a:lnTo>
                  <a:lnTo>
                    <a:pt x="474" y="50"/>
                  </a:lnTo>
                  <a:lnTo>
                    <a:pt x="476" y="48"/>
                  </a:lnTo>
                  <a:lnTo>
                    <a:pt x="476" y="48"/>
                  </a:lnTo>
                  <a:lnTo>
                    <a:pt x="476" y="48"/>
                  </a:lnTo>
                  <a:lnTo>
                    <a:pt x="478" y="48"/>
                  </a:lnTo>
                  <a:lnTo>
                    <a:pt x="478" y="48"/>
                  </a:lnTo>
                  <a:lnTo>
                    <a:pt x="478" y="50"/>
                  </a:lnTo>
                  <a:lnTo>
                    <a:pt x="478" y="48"/>
                  </a:lnTo>
                  <a:lnTo>
                    <a:pt x="478" y="48"/>
                  </a:lnTo>
                  <a:lnTo>
                    <a:pt x="480" y="48"/>
                  </a:lnTo>
                  <a:lnTo>
                    <a:pt x="480" y="48"/>
                  </a:lnTo>
                  <a:lnTo>
                    <a:pt x="480" y="48"/>
                  </a:lnTo>
                  <a:lnTo>
                    <a:pt x="480" y="48"/>
                  </a:lnTo>
                  <a:lnTo>
                    <a:pt x="480" y="48"/>
                  </a:lnTo>
                  <a:lnTo>
                    <a:pt x="480" y="48"/>
                  </a:lnTo>
                  <a:lnTo>
                    <a:pt x="480" y="48"/>
                  </a:lnTo>
                  <a:lnTo>
                    <a:pt x="482" y="48"/>
                  </a:lnTo>
                  <a:lnTo>
                    <a:pt x="482" y="48"/>
                  </a:lnTo>
                  <a:close/>
                  <a:moveTo>
                    <a:pt x="482" y="48"/>
                  </a:moveTo>
                  <a:lnTo>
                    <a:pt x="484" y="48"/>
                  </a:lnTo>
                  <a:lnTo>
                    <a:pt x="484" y="48"/>
                  </a:lnTo>
                  <a:lnTo>
                    <a:pt x="484" y="48"/>
                  </a:lnTo>
                  <a:lnTo>
                    <a:pt x="484" y="50"/>
                  </a:lnTo>
                  <a:lnTo>
                    <a:pt x="484" y="50"/>
                  </a:lnTo>
                  <a:lnTo>
                    <a:pt x="484" y="50"/>
                  </a:lnTo>
                  <a:lnTo>
                    <a:pt x="484" y="50"/>
                  </a:lnTo>
                  <a:lnTo>
                    <a:pt x="484" y="50"/>
                  </a:lnTo>
                  <a:lnTo>
                    <a:pt x="482" y="50"/>
                  </a:lnTo>
                  <a:lnTo>
                    <a:pt x="482" y="50"/>
                  </a:lnTo>
                  <a:lnTo>
                    <a:pt x="482" y="50"/>
                  </a:lnTo>
                  <a:lnTo>
                    <a:pt x="482" y="50"/>
                  </a:lnTo>
                  <a:lnTo>
                    <a:pt x="482" y="48"/>
                  </a:lnTo>
                  <a:lnTo>
                    <a:pt x="482" y="48"/>
                  </a:lnTo>
                  <a:lnTo>
                    <a:pt x="482" y="48"/>
                  </a:lnTo>
                  <a:lnTo>
                    <a:pt x="482" y="48"/>
                  </a:lnTo>
                  <a:lnTo>
                    <a:pt x="482" y="48"/>
                  </a:lnTo>
                  <a:close/>
                  <a:moveTo>
                    <a:pt x="484" y="46"/>
                  </a:moveTo>
                  <a:lnTo>
                    <a:pt x="484" y="46"/>
                  </a:lnTo>
                  <a:lnTo>
                    <a:pt x="484" y="46"/>
                  </a:lnTo>
                  <a:lnTo>
                    <a:pt x="484" y="46"/>
                  </a:lnTo>
                  <a:lnTo>
                    <a:pt x="484" y="46"/>
                  </a:lnTo>
                  <a:lnTo>
                    <a:pt x="484" y="46"/>
                  </a:lnTo>
                  <a:lnTo>
                    <a:pt x="484" y="46"/>
                  </a:lnTo>
                  <a:lnTo>
                    <a:pt x="486" y="46"/>
                  </a:lnTo>
                  <a:lnTo>
                    <a:pt x="486" y="46"/>
                  </a:lnTo>
                  <a:lnTo>
                    <a:pt x="486" y="46"/>
                  </a:lnTo>
                  <a:lnTo>
                    <a:pt x="486" y="46"/>
                  </a:lnTo>
                  <a:lnTo>
                    <a:pt x="484" y="46"/>
                  </a:lnTo>
                  <a:lnTo>
                    <a:pt x="484" y="46"/>
                  </a:lnTo>
                  <a:close/>
                  <a:moveTo>
                    <a:pt x="492" y="46"/>
                  </a:moveTo>
                  <a:lnTo>
                    <a:pt x="492" y="46"/>
                  </a:lnTo>
                  <a:lnTo>
                    <a:pt x="492" y="46"/>
                  </a:lnTo>
                  <a:lnTo>
                    <a:pt x="492" y="46"/>
                  </a:lnTo>
                  <a:lnTo>
                    <a:pt x="492" y="44"/>
                  </a:lnTo>
                  <a:lnTo>
                    <a:pt x="492" y="44"/>
                  </a:lnTo>
                  <a:lnTo>
                    <a:pt x="492" y="46"/>
                  </a:lnTo>
                  <a:lnTo>
                    <a:pt x="492" y="46"/>
                  </a:lnTo>
                  <a:lnTo>
                    <a:pt x="492" y="46"/>
                  </a:lnTo>
                  <a:lnTo>
                    <a:pt x="492" y="46"/>
                  </a:lnTo>
                  <a:close/>
                  <a:moveTo>
                    <a:pt x="482" y="46"/>
                  </a:moveTo>
                  <a:lnTo>
                    <a:pt x="482" y="46"/>
                  </a:lnTo>
                  <a:lnTo>
                    <a:pt x="482" y="44"/>
                  </a:lnTo>
                  <a:lnTo>
                    <a:pt x="482" y="44"/>
                  </a:lnTo>
                  <a:lnTo>
                    <a:pt x="482" y="44"/>
                  </a:lnTo>
                  <a:lnTo>
                    <a:pt x="482" y="44"/>
                  </a:lnTo>
                  <a:lnTo>
                    <a:pt x="482" y="46"/>
                  </a:lnTo>
                  <a:lnTo>
                    <a:pt x="482" y="46"/>
                  </a:lnTo>
                  <a:close/>
                  <a:moveTo>
                    <a:pt x="494" y="46"/>
                  </a:moveTo>
                  <a:lnTo>
                    <a:pt x="494" y="48"/>
                  </a:lnTo>
                  <a:lnTo>
                    <a:pt x="492" y="48"/>
                  </a:lnTo>
                  <a:lnTo>
                    <a:pt x="492" y="48"/>
                  </a:lnTo>
                  <a:lnTo>
                    <a:pt x="492" y="48"/>
                  </a:lnTo>
                  <a:lnTo>
                    <a:pt x="492" y="50"/>
                  </a:lnTo>
                  <a:lnTo>
                    <a:pt x="490" y="50"/>
                  </a:lnTo>
                  <a:lnTo>
                    <a:pt x="490" y="50"/>
                  </a:lnTo>
                  <a:lnTo>
                    <a:pt x="490" y="50"/>
                  </a:lnTo>
                  <a:lnTo>
                    <a:pt x="490" y="50"/>
                  </a:lnTo>
                  <a:lnTo>
                    <a:pt x="490" y="52"/>
                  </a:lnTo>
                  <a:lnTo>
                    <a:pt x="490" y="52"/>
                  </a:lnTo>
                  <a:lnTo>
                    <a:pt x="488" y="52"/>
                  </a:lnTo>
                  <a:lnTo>
                    <a:pt x="488" y="52"/>
                  </a:lnTo>
                  <a:lnTo>
                    <a:pt x="488" y="52"/>
                  </a:lnTo>
                  <a:lnTo>
                    <a:pt x="488" y="54"/>
                  </a:lnTo>
                  <a:lnTo>
                    <a:pt x="486" y="52"/>
                  </a:lnTo>
                  <a:lnTo>
                    <a:pt x="488" y="52"/>
                  </a:lnTo>
                  <a:lnTo>
                    <a:pt x="488" y="52"/>
                  </a:lnTo>
                  <a:lnTo>
                    <a:pt x="490" y="50"/>
                  </a:lnTo>
                  <a:lnTo>
                    <a:pt x="490" y="50"/>
                  </a:lnTo>
                  <a:lnTo>
                    <a:pt x="490" y="50"/>
                  </a:lnTo>
                  <a:lnTo>
                    <a:pt x="490" y="50"/>
                  </a:lnTo>
                  <a:lnTo>
                    <a:pt x="490" y="48"/>
                  </a:lnTo>
                  <a:lnTo>
                    <a:pt x="490" y="48"/>
                  </a:lnTo>
                  <a:lnTo>
                    <a:pt x="490" y="48"/>
                  </a:lnTo>
                  <a:lnTo>
                    <a:pt x="490" y="48"/>
                  </a:lnTo>
                  <a:lnTo>
                    <a:pt x="490" y="46"/>
                  </a:lnTo>
                  <a:lnTo>
                    <a:pt x="490" y="46"/>
                  </a:lnTo>
                  <a:lnTo>
                    <a:pt x="490" y="46"/>
                  </a:lnTo>
                  <a:lnTo>
                    <a:pt x="490" y="46"/>
                  </a:lnTo>
                  <a:lnTo>
                    <a:pt x="492" y="46"/>
                  </a:lnTo>
                  <a:lnTo>
                    <a:pt x="492" y="46"/>
                  </a:lnTo>
                  <a:lnTo>
                    <a:pt x="492" y="46"/>
                  </a:lnTo>
                  <a:lnTo>
                    <a:pt x="492" y="46"/>
                  </a:lnTo>
                  <a:lnTo>
                    <a:pt x="494" y="46"/>
                  </a:lnTo>
                  <a:lnTo>
                    <a:pt x="494" y="46"/>
                  </a:lnTo>
                  <a:lnTo>
                    <a:pt x="494" y="44"/>
                  </a:lnTo>
                  <a:lnTo>
                    <a:pt x="494" y="44"/>
                  </a:lnTo>
                  <a:lnTo>
                    <a:pt x="494" y="44"/>
                  </a:lnTo>
                  <a:lnTo>
                    <a:pt x="496" y="42"/>
                  </a:lnTo>
                  <a:lnTo>
                    <a:pt x="496" y="42"/>
                  </a:lnTo>
                  <a:lnTo>
                    <a:pt x="496" y="42"/>
                  </a:lnTo>
                  <a:lnTo>
                    <a:pt x="496" y="42"/>
                  </a:lnTo>
                  <a:lnTo>
                    <a:pt x="496" y="44"/>
                  </a:lnTo>
                  <a:lnTo>
                    <a:pt x="496" y="44"/>
                  </a:lnTo>
                  <a:lnTo>
                    <a:pt x="496" y="44"/>
                  </a:lnTo>
                  <a:lnTo>
                    <a:pt x="494" y="44"/>
                  </a:lnTo>
                  <a:lnTo>
                    <a:pt x="494" y="44"/>
                  </a:lnTo>
                  <a:lnTo>
                    <a:pt x="494" y="46"/>
                  </a:lnTo>
                  <a:lnTo>
                    <a:pt x="494" y="46"/>
                  </a:lnTo>
                  <a:lnTo>
                    <a:pt x="494" y="46"/>
                  </a:lnTo>
                  <a:close/>
                  <a:moveTo>
                    <a:pt x="492" y="44"/>
                  </a:moveTo>
                  <a:lnTo>
                    <a:pt x="492" y="44"/>
                  </a:lnTo>
                  <a:lnTo>
                    <a:pt x="492" y="44"/>
                  </a:lnTo>
                  <a:lnTo>
                    <a:pt x="490" y="44"/>
                  </a:lnTo>
                  <a:lnTo>
                    <a:pt x="490" y="44"/>
                  </a:lnTo>
                  <a:lnTo>
                    <a:pt x="490" y="44"/>
                  </a:lnTo>
                  <a:lnTo>
                    <a:pt x="490" y="44"/>
                  </a:lnTo>
                  <a:lnTo>
                    <a:pt x="490" y="44"/>
                  </a:lnTo>
                  <a:lnTo>
                    <a:pt x="490" y="46"/>
                  </a:lnTo>
                  <a:lnTo>
                    <a:pt x="490" y="46"/>
                  </a:lnTo>
                  <a:lnTo>
                    <a:pt x="488" y="46"/>
                  </a:lnTo>
                  <a:lnTo>
                    <a:pt x="488" y="46"/>
                  </a:lnTo>
                  <a:lnTo>
                    <a:pt x="488" y="44"/>
                  </a:lnTo>
                  <a:lnTo>
                    <a:pt x="488" y="44"/>
                  </a:lnTo>
                  <a:lnTo>
                    <a:pt x="488" y="42"/>
                  </a:lnTo>
                  <a:lnTo>
                    <a:pt x="488" y="42"/>
                  </a:lnTo>
                  <a:lnTo>
                    <a:pt x="490" y="42"/>
                  </a:lnTo>
                  <a:lnTo>
                    <a:pt x="490" y="42"/>
                  </a:lnTo>
                  <a:lnTo>
                    <a:pt x="490" y="42"/>
                  </a:lnTo>
                  <a:lnTo>
                    <a:pt x="490" y="42"/>
                  </a:lnTo>
                  <a:lnTo>
                    <a:pt x="492" y="42"/>
                  </a:lnTo>
                  <a:lnTo>
                    <a:pt x="492" y="42"/>
                  </a:lnTo>
                  <a:lnTo>
                    <a:pt x="492" y="44"/>
                  </a:lnTo>
                  <a:lnTo>
                    <a:pt x="492" y="44"/>
                  </a:lnTo>
                  <a:close/>
                  <a:moveTo>
                    <a:pt x="490" y="42"/>
                  </a:moveTo>
                  <a:lnTo>
                    <a:pt x="488" y="42"/>
                  </a:lnTo>
                  <a:lnTo>
                    <a:pt x="490" y="42"/>
                  </a:lnTo>
                  <a:lnTo>
                    <a:pt x="490" y="42"/>
                  </a:lnTo>
                  <a:lnTo>
                    <a:pt x="490" y="42"/>
                  </a:lnTo>
                  <a:close/>
                  <a:moveTo>
                    <a:pt x="488" y="40"/>
                  </a:moveTo>
                  <a:lnTo>
                    <a:pt x="488" y="42"/>
                  </a:lnTo>
                  <a:lnTo>
                    <a:pt x="488" y="42"/>
                  </a:lnTo>
                  <a:lnTo>
                    <a:pt x="488" y="42"/>
                  </a:lnTo>
                  <a:lnTo>
                    <a:pt x="488" y="42"/>
                  </a:lnTo>
                  <a:lnTo>
                    <a:pt x="488" y="42"/>
                  </a:lnTo>
                  <a:lnTo>
                    <a:pt x="488" y="40"/>
                  </a:lnTo>
                  <a:lnTo>
                    <a:pt x="488" y="40"/>
                  </a:lnTo>
                  <a:lnTo>
                    <a:pt x="488" y="40"/>
                  </a:lnTo>
                  <a:close/>
                  <a:moveTo>
                    <a:pt x="484" y="42"/>
                  </a:moveTo>
                  <a:lnTo>
                    <a:pt x="482" y="42"/>
                  </a:lnTo>
                  <a:lnTo>
                    <a:pt x="482" y="42"/>
                  </a:lnTo>
                  <a:lnTo>
                    <a:pt x="484" y="42"/>
                  </a:lnTo>
                  <a:lnTo>
                    <a:pt x="484" y="40"/>
                  </a:lnTo>
                  <a:lnTo>
                    <a:pt x="484" y="42"/>
                  </a:lnTo>
                  <a:lnTo>
                    <a:pt x="484" y="42"/>
                  </a:lnTo>
                  <a:lnTo>
                    <a:pt x="484" y="42"/>
                  </a:lnTo>
                  <a:lnTo>
                    <a:pt x="484" y="42"/>
                  </a:lnTo>
                  <a:close/>
                  <a:moveTo>
                    <a:pt x="488" y="42"/>
                  </a:moveTo>
                  <a:lnTo>
                    <a:pt x="488" y="42"/>
                  </a:lnTo>
                  <a:lnTo>
                    <a:pt x="488" y="40"/>
                  </a:lnTo>
                  <a:lnTo>
                    <a:pt x="488" y="40"/>
                  </a:lnTo>
                  <a:lnTo>
                    <a:pt x="488" y="42"/>
                  </a:lnTo>
                  <a:lnTo>
                    <a:pt x="488" y="42"/>
                  </a:lnTo>
                  <a:close/>
                  <a:moveTo>
                    <a:pt x="488" y="42"/>
                  </a:moveTo>
                  <a:lnTo>
                    <a:pt x="486" y="42"/>
                  </a:lnTo>
                  <a:lnTo>
                    <a:pt x="486" y="40"/>
                  </a:lnTo>
                  <a:lnTo>
                    <a:pt x="488" y="40"/>
                  </a:lnTo>
                  <a:lnTo>
                    <a:pt x="488" y="40"/>
                  </a:lnTo>
                  <a:lnTo>
                    <a:pt x="488" y="40"/>
                  </a:lnTo>
                  <a:lnTo>
                    <a:pt x="488" y="42"/>
                  </a:lnTo>
                  <a:lnTo>
                    <a:pt x="488" y="42"/>
                  </a:lnTo>
                  <a:close/>
                  <a:moveTo>
                    <a:pt x="494" y="40"/>
                  </a:moveTo>
                  <a:lnTo>
                    <a:pt x="492" y="42"/>
                  </a:lnTo>
                  <a:lnTo>
                    <a:pt x="492" y="42"/>
                  </a:lnTo>
                  <a:lnTo>
                    <a:pt x="492" y="40"/>
                  </a:lnTo>
                  <a:lnTo>
                    <a:pt x="492" y="40"/>
                  </a:lnTo>
                  <a:lnTo>
                    <a:pt x="492" y="40"/>
                  </a:lnTo>
                  <a:lnTo>
                    <a:pt x="492" y="40"/>
                  </a:lnTo>
                  <a:lnTo>
                    <a:pt x="492" y="40"/>
                  </a:lnTo>
                  <a:lnTo>
                    <a:pt x="494" y="40"/>
                  </a:lnTo>
                  <a:lnTo>
                    <a:pt x="494" y="40"/>
                  </a:lnTo>
                  <a:lnTo>
                    <a:pt x="494" y="40"/>
                  </a:lnTo>
                  <a:lnTo>
                    <a:pt x="494" y="40"/>
                  </a:lnTo>
                  <a:close/>
                  <a:moveTo>
                    <a:pt x="492" y="40"/>
                  </a:moveTo>
                  <a:lnTo>
                    <a:pt x="490" y="40"/>
                  </a:lnTo>
                  <a:lnTo>
                    <a:pt x="490" y="40"/>
                  </a:lnTo>
                  <a:lnTo>
                    <a:pt x="492" y="40"/>
                  </a:lnTo>
                  <a:lnTo>
                    <a:pt x="492" y="40"/>
                  </a:lnTo>
                  <a:lnTo>
                    <a:pt x="492" y="40"/>
                  </a:lnTo>
                  <a:lnTo>
                    <a:pt x="492" y="40"/>
                  </a:lnTo>
                  <a:close/>
                  <a:moveTo>
                    <a:pt x="500" y="40"/>
                  </a:moveTo>
                  <a:lnTo>
                    <a:pt x="498" y="40"/>
                  </a:lnTo>
                  <a:lnTo>
                    <a:pt x="498" y="40"/>
                  </a:lnTo>
                  <a:lnTo>
                    <a:pt x="500" y="40"/>
                  </a:lnTo>
                  <a:lnTo>
                    <a:pt x="500" y="40"/>
                  </a:lnTo>
                  <a:lnTo>
                    <a:pt x="500" y="40"/>
                  </a:lnTo>
                  <a:close/>
                  <a:moveTo>
                    <a:pt x="482" y="40"/>
                  </a:moveTo>
                  <a:lnTo>
                    <a:pt x="482" y="40"/>
                  </a:lnTo>
                  <a:lnTo>
                    <a:pt x="482" y="40"/>
                  </a:lnTo>
                  <a:lnTo>
                    <a:pt x="482" y="40"/>
                  </a:lnTo>
                  <a:close/>
                  <a:moveTo>
                    <a:pt x="452" y="38"/>
                  </a:moveTo>
                  <a:lnTo>
                    <a:pt x="452" y="38"/>
                  </a:lnTo>
                  <a:lnTo>
                    <a:pt x="452" y="38"/>
                  </a:lnTo>
                  <a:lnTo>
                    <a:pt x="452" y="38"/>
                  </a:lnTo>
                  <a:lnTo>
                    <a:pt x="452" y="38"/>
                  </a:lnTo>
                  <a:lnTo>
                    <a:pt x="452" y="38"/>
                  </a:lnTo>
                  <a:lnTo>
                    <a:pt x="452" y="38"/>
                  </a:lnTo>
                  <a:lnTo>
                    <a:pt x="452" y="38"/>
                  </a:lnTo>
                  <a:lnTo>
                    <a:pt x="452" y="38"/>
                  </a:lnTo>
                  <a:close/>
                  <a:moveTo>
                    <a:pt x="484" y="38"/>
                  </a:moveTo>
                  <a:lnTo>
                    <a:pt x="484" y="38"/>
                  </a:lnTo>
                  <a:lnTo>
                    <a:pt x="484" y="38"/>
                  </a:lnTo>
                  <a:lnTo>
                    <a:pt x="484" y="38"/>
                  </a:lnTo>
                  <a:lnTo>
                    <a:pt x="484" y="36"/>
                  </a:lnTo>
                  <a:lnTo>
                    <a:pt x="484" y="36"/>
                  </a:lnTo>
                  <a:lnTo>
                    <a:pt x="484" y="38"/>
                  </a:lnTo>
                  <a:lnTo>
                    <a:pt x="484" y="38"/>
                  </a:lnTo>
                  <a:lnTo>
                    <a:pt x="484" y="38"/>
                  </a:lnTo>
                  <a:close/>
                  <a:moveTo>
                    <a:pt x="502" y="36"/>
                  </a:moveTo>
                  <a:lnTo>
                    <a:pt x="502" y="36"/>
                  </a:lnTo>
                  <a:lnTo>
                    <a:pt x="502" y="36"/>
                  </a:lnTo>
                  <a:lnTo>
                    <a:pt x="502" y="36"/>
                  </a:lnTo>
                  <a:close/>
                  <a:moveTo>
                    <a:pt x="486" y="38"/>
                  </a:moveTo>
                  <a:lnTo>
                    <a:pt x="486" y="36"/>
                  </a:lnTo>
                  <a:lnTo>
                    <a:pt x="486" y="36"/>
                  </a:lnTo>
                  <a:lnTo>
                    <a:pt x="486" y="38"/>
                  </a:lnTo>
                  <a:lnTo>
                    <a:pt x="486" y="38"/>
                  </a:lnTo>
                  <a:close/>
                  <a:moveTo>
                    <a:pt x="502" y="36"/>
                  </a:moveTo>
                  <a:lnTo>
                    <a:pt x="502" y="38"/>
                  </a:lnTo>
                  <a:lnTo>
                    <a:pt x="502" y="38"/>
                  </a:lnTo>
                  <a:lnTo>
                    <a:pt x="502" y="38"/>
                  </a:lnTo>
                  <a:lnTo>
                    <a:pt x="502" y="38"/>
                  </a:lnTo>
                  <a:lnTo>
                    <a:pt x="500" y="38"/>
                  </a:lnTo>
                  <a:lnTo>
                    <a:pt x="500" y="38"/>
                  </a:lnTo>
                  <a:lnTo>
                    <a:pt x="500" y="40"/>
                  </a:lnTo>
                  <a:lnTo>
                    <a:pt x="500" y="40"/>
                  </a:lnTo>
                  <a:lnTo>
                    <a:pt x="500" y="38"/>
                  </a:lnTo>
                  <a:lnTo>
                    <a:pt x="500" y="38"/>
                  </a:lnTo>
                  <a:lnTo>
                    <a:pt x="500" y="38"/>
                  </a:lnTo>
                  <a:lnTo>
                    <a:pt x="502" y="38"/>
                  </a:lnTo>
                  <a:lnTo>
                    <a:pt x="500" y="36"/>
                  </a:lnTo>
                  <a:lnTo>
                    <a:pt x="502" y="36"/>
                  </a:lnTo>
                  <a:lnTo>
                    <a:pt x="502" y="36"/>
                  </a:lnTo>
                  <a:lnTo>
                    <a:pt x="502" y="36"/>
                  </a:lnTo>
                  <a:lnTo>
                    <a:pt x="502" y="36"/>
                  </a:lnTo>
                  <a:lnTo>
                    <a:pt x="502" y="36"/>
                  </a:lnTo>
                  <a:close/>
                  <a:moveTo>
                    <a:pt x="484" y="36"/>
                  </a:moveTo>
                  <a:lnTo>
                    <a:pt x="484" y="36"/>
                  </a:lnTo>
                  <a:lnTo>
                    <a:pt x="484" y="36"/>
                  </a:lnTo>
                  <a:lnTo>
                    <a:pt x="484" y="36"/>
                  </a:lnTo>
                  <a:lnTo>
                    <a:pt x="484" y="36"/>
                  </a:lnTo>
                  <a:lnTo>
                    <a:pt x="484" y="36"/>
                  </a:lnTo>
                  <a:close/>
                  <a:moveTo>
                    <a:pt x="488" y="36"/>
                  </a:moveTo>
                  <a:lnTo>
                    <a:pt x="488" y="36"/>
                  </a:lnTo>
                  <a:lnTo>
                    <a:pt x="488" y="36"/>
                  </a:lnTo>
                  <a:lnTo>
                    <a:pt x="488" y="36"/>
                  </a:lnTo>
                  <a:lnTo>
                    <a:pt x="488" y="36"/>
                  </a:lnTo>
                  <a:lnTo>
                    <a:pt x="488" y="36"/>
                  </a:lnTo>
                  <a:lnTo>
                    <a:pt x="488" y="36"/>
                  </a:lnTo>
                  <a:lnTo>
                    <a:pt x="488" y="36"/>
                  </a:lnTo>
                  <a:close/>
                  <a:moveTo>
                    <a:pt x="504" y="36"/>
                  </a:moveTo>
                  <a:lnTo>
                    <a:pt x="504" y="36"/>
                  </a:lnTo>
                  <a:lnTo>
                    <a:pt x="504" y="36"/>
                  </a:lnTo>
                  <a:lnTo>
                    <a:pt x="504" y="36"/>
                  </a:lnTo>
                  <a:close/>
                  <a:moveTo>
                    <a:pt x="504" y="36"/>
                  </a:moveTo>
                  <a:lnTo>
                    <a:pt x="504" y="36"/>
                  </a:lnTo>
                  <a:lnTo>
                    <a:pt x="504" y="36"/>
                  </a:lnTo>
                  <a:lnTo>
                    <a:pt x="504" y="36"/>
                  </a:lnTo>
                  <a:close/>
                  <a:moveTo>
                    <a:pt x="502" y="36"/>
                  </a:moveTo>
                  <a:lnTo>
                    <a:pt x="502" y="36"/>
                  </a:lnTo>
                  <a:lnTo>
                    <a:pt x="502" y="36"/>
                  </a:lnTo>
                  <a:lnTo>
                    <a:pt x="502" y="36"/>
                  </a:lnTo>
                  <a:lnTo>
                    <a:pt x="502" y="36"/>
                  </a:lnTo>
                  <a:lnTo>
                    <a:pt x="502" y="36"/>
                  </a:lnTo>
                  <a:lnTo>
                    <a:pt x="502" y="36"/>
                  </a:lnTo>
                  <a:close/>
                  <a:moveTo>
                    <a:pt x="484" y="36"/>
                  </a:moveTo>
                  <a:lnTo>
                    <a:pt x="484" y="36"/>
                  </a:lnTo>
                  <a:lnTo>
                    <a:pt x="484" y="36"/>
                  </a:lnTo>
                  <a:lnTo>
                    <a:pt x="484" y="36"/>
                  </a:lnTo>
                  <a:lnTo>
                    <a:pt x="484" y="36"/>
                  </a:lnTo>
                  <a:lnTo>
                    <a:pt x="484" y="36"/>
                  </a:lnTo>
                  <a:close/>
                  <a:moveTo>
                    <a:pt x="486" y="36"/>
                  </a:moveTo>
                  <a:lnTo>
                    <a:pt x="486" y="36"/>
                  </a:lnTo>
                  <a:lnTo>
                    <a:pt x="486" y="36"/>
                  </a:lnTo>
                  <a:lnTo>
                    <a:pt x="486" y="36"/>
                  </a:lnTo>
                  <a:lnTo>
                    <a:pt x="486" y="36"/>
                  </a:lnTo>
                  <a:lnTo>
                    <a:pt x="486" y="36"/>
                  </a:lnTo>
                  <a:close/>
                  <a:moveTo>
                    <a:pt x="504" y="36"/>
                  </a:moveTo>
                  <a:lnTo>
                    <a:pt x="504" y="36"/>
                  </a:lnTo>
                  <a:lnTo>
                    <a:pt x="504" y="36"/>
                  </a:lnTo>
                  <a:lnTo>
                    <a:pt x="504" y="36"/>
                  </a:lnTo>
                  <a:close/>
                  <a:moveTo>
                    <a:pt x="506" y="34"/>
                  </a:moveTo>
                  <a:lnTo>
                    <a:pt x="504" y="34"/>
                  </a:lnTo>
                  <a:lnTo>
                    <a:pt x="506" y="34"/>
                  </a:lnTo>
                  <a:lnTo>
                    <a:pt x="506" y="34"/>
                  </a:lnTo>
                  <a:lnTo>
                    <a:pt x="506" y="34"/>
                  </a:lnTo>
                  <a:close/>
                  <a:moveTo>
                    <a:pt x="506" y="34"/>
                  </a:moveTo>
                  <a:lnTo>
                    <a:pt x="506" y="34"/>
                  </a:lnTo>
                  <a:lnTo>
                    <a:pt x="506" y="34"/>
                  </a:lnTo>
                  <a:lnTo>
                    <a:pt x="506" y="34"/>
                  </a:lnTo>
                  <a:close/>
                  <a:moveTo>
                    <a:pt x="502" y="36"/>
                  </a:moveTo>
                  <a:lnTo>
                    <a:pt x="502" y="36"/>
                  </a:lnTo>
                  <a:lnTo>
                    <a:pt x="502" y="36"/>
                  </a:lnTo>
                  <a:lnTo>
                    <a:pt x="502" y="36"/>
                  </a:lnTo>
                  <a:lnTo>
                    <a:pt x="502" y="36"/>
                  </a:lnTo>
                  <a:lnTo>
                    <a:pt x="502" y="36"/>
                  </a:lnTo>
                  <a:lnTo>
                    <a:pt x="504" y="36"/>
                  </a:lnTo>
                  <a:lnTo>
                    <a:pt x="504" y="34"/>
                  </a:lnTo>
                  <a:lnTo>
                    <a:pt x="504" y="34"/>
                  </a:lnTo>
                  <a:lnTo>
                    <a:pt x="504" y="34"/>
                  </a:lnTo>
                  <a:lnTo>
                    <a:pt x="504" y="34"/>
                  </a:lnTo>
                  <a:lnTo>
                    <a:pt x="504" y="34"/>
                  </a:lnTo>
                  <a:lnTo>
                    <a:pt x="504" y="36"/>
                  </a:lnTo>
                  <a:lnTo>
                    <a:pt x="504" y="36"/>
                  </a:lnTo>
                  <a:lnTo>
                    <a:pt x="502" y="36"/>
                  </a:lnTo>
                  <a:lnTo>
                    <a:pt x="502" y="36"/>
                  </a:lnTo>
                  <a:close/>
                  <a:moveTo>
                    <a:pt x="486" y="34"/>
                  </a:moveTo>
                  <a:lnTo>
                    <a:pt x="486" y="34"/>
                  </a:lnTo>
                  <a:lnTo>
                    <a:pt x="486" y="34"/>
                  </a:lnTo>
                  <a:lnTo>
                    <a:pt x="486" y="34"/>
                  </a:lnTo>
                  <a:lnTo>
                    <a:pt x="486" y="34"/>
                  </a:lnTo>
                  <a:lnTo>
                    <a:pt x="486" y="34"/>
                  </a:lnTo>
                  <a:lnTo>
                    <a:pt x="486" y="34"/>
                  </a:lnTo>
                  <a:close/>
                  <a:moveTo>
                    <a:pt x="484" y="34"/>
                  </a:moveTo>
                  <a:lnTo>
                    <a:pt x="484" y="34"/>
                  </a:lnTo>
                  <a:lnTo>
                    <a:pt x="484" y="34"/>
                  </a:lnTo>
                  <a:lnTo>
                    <a:pt x="484" y="34"/>
                  </a:lnTo>
                  <a:lnTo>
                    <a:pt x="484" y="34"/>
                  </a:lnTo>
                  <a:lnTo>
                    <a:pt x="484" y="34"/>
                  </a:lnTo>
                  <a:lnTo>
                    <a:pt x="484" y="34"/>
                  </a:lnTo>
                  <a:close/>
                  <a:moveTo>
                    <a:pt x="504" y="34"/>
                  </a:moveTo>
                  <a:lnTo>
                    <a:pt x="506" y="34"/>
                  </a:lnTo>
                  <a:lnTo>
                    <a:pt x="506" y="34"/>
                  </a:lnTo>
                  <a:lnTo>
                    <a:pt x="504" y="34"/>
                  </a:lnTo>
                  <a:lnTo>
                    <a:pt x="504" y="34"/>
                  </a:lnTo>
                  <a:close/>
                  <a:moveTo>
                    <a:pt x="506" y="34"/>
                  </a:moveTo>
                  <a:lnTo>
                    <a:pt x="506" y="34"/>
                  </a:lnTo>
                  <a:lnTo>
                    <a:pt x="506" y="34"/>
                  </a:lnTo>
                  <a:lnTo>
                    <a:pt x="506" y="34"/>
                  </a:lnTo>
                  <a:lnTo>
                    <a:pt x="506" y="34"/>
                  </a:lnTo>
                  <a:lnTo>
                    <a:pt x="506" y="34"/>
                  </a:lnTo>
                  <a:close/>
                  <a:moveTo>
                    <a:pt x="506" y="34"/>
                  </a:moveTo>
                  <a:lnTo>
                    <a:pt x="506" y="34"/>
                  </a:lnTo>
                  <a:lnTo>
                    <a:pt x="506" y="34"/>
                  </a:lnTo>
                  <a:lnTo>
                    <a:pt x="506" y="34"/>
                  </a:lnTo>
                  <a:close/>
                  <a:moveTo>
                    <a:pt x="506" y="34"/>
                  </a:moveTo>
                  <a:lnTo>
                    <a:pt x="506" y="34"/>
                  </a:lnTo>
                  <a:lnTo>
                    <a:pt x="506" y="34"/>
                  </a:lnTo>
                  <a:lnTo>
                    <a:pt x="506" y="34"/>
                  </a:lnTo>
                  <a:close/>
                  <a:moveTo>
                    <a:pt x="506" y="34"/>
                  </a:moveTo>
                  <a:lnTo>
                    <a:pt x="506" y="34"/>
                  </a:lnTo>
                  <a:lnTo>
                    <a:pt x="506" y="32"/>
                  </a:lnTo>
                  <a:lnTo>
                    <a:pt x="506" y="32"/>
                  </a:lnTo>
                  <a:lnTo>
                    <a:pt x="506" y="34"/>
                  </a:lnTo>
                  <a:lnTo>
                    <a:pt x="506" y="34"/>
                  </a:lnTo>
                  <a:close/>
                  <a:moveTo>
                    <a:pt x="506" y="32"/>
                  </a:moveTo>
                  <a:lnTo>
                    <a:pt x="506" y="34"/>
                  </a:lnTo>
                  <a:lnTo>
                    <a:pt x="506" y="32"/>
                  </a:lnTo>
                  <a:lnTo>
                    <a:pt x="506" y="32"/>
                  </a:lnTo>
                  <a:lnTo>
                    <a:pt x="506" y="32"/>
                  </a:lnTo>
                  <a:close/>
                  <a:moveTo>
                    <a:pt x="506" y="32"/>
                  </a:moveTo>
                  <a:lnTo>
                    <a:pt x="506" y="34"/>
                  </a:lnTo>
                  <a:lnTo>
                    <a:pt x="506" y="32"/>
                  </a:lnTo>
                  <a:lnTo>
                    <a:pt x="506" y="32"/>
                  </a:lnTo>
                  <a:close/>
                  <a:moveTo>
                    <a:pt x="508" y="32"/>
                  </a:moveTo>
                  <a:lnTo>
                    <a:pt x="506" y="32"/>
                  </a:lnTo>
                  <a:lnTo>
                    <a:pt x="508" y="32"/>
                  </a:lnTo>
                  <a:lnTo>
                    <a:pt x="508" y="32"/>
                  </a:lnTo>
                  <a:close/>
                  <a:moveTo>
                    <a:pt x="508" y="32"/>
                  </a:moveTo>
                  <a:lnTo>
                    <a:pt x="508" y="32"/>
                  </a:lnTo>
                  <a:lnTo>
                    <a:pt x="508" y="32"/>
                  </a:lnTo>
                  <a:lnTo>
                    <a:pt x="508" y="32"/>
                  </a:lnTo>
                  <a:close/>
                  <a:moveTo>
                    <a:pt x="506" y="32"/>
                  </a:moveTo>
                  <a:lnTo>
                    <a:pt x="506" y="32"/>
                  </a:lnTo>
                  <a:lnTo>
                    <a:pt x="506" y="32"/>
                  </a:lnTo>
                  <a:lnTo>
                    <a:pt x="506" y="32"/>
                  </a:lnTo>
                  <a:lnTo>
                    <a:pt x="506" y="32"/>
                  </a:lnTo>
                  <a:lnTo>
                    <a:pt x="506" y="32"/>
                  </a:lnTo>
                  <a:lnTo>
                    <a:pt x="506" y="32"/>
                  </a:lnTo>
                  <a:lnTo>
                    <a:pt x="506" y="32"/>
                  </a:lnTo>
                  <a:close/>
                  <a:moveTo>
                    <a:pt x="508" y="32"/>
                  </a:moveTo>
                  <a:lnTo>
                    <a:pt x="506" y="32"/>
                  </a:lnTo>
                  <a:lnTo>
                    <a:pt x="508" y="32"/>
                  </a:lnTo>
                  <a:lnTo>
                    <a:pt x="508" y="32"/>
                  </a:lnTo>
                  <a:close/>
                  <a:moveTo>
                    <a:pt x="508" y="30"/>
                  </a:moveTo>
                  <a:lnTo>
                    <a:pt x="508" y="30"/>
                  </a:lnTo>
                  <a:lnTo>
                    <a:pt x="508" y="30"/>
                  </a:lnTo>
                  <a:lnTo>
                    <a:pt x="508" y="30"/>
                  </a:lnTo>
                  <a:lnTo>
                    <a:pt x="508" y="30"/>
                  </a:lnTo>
                  <a:lnTo>
                    <a:pt x="508" y="30"/>
                  </a:lnTo>
                  <a:lnTo>
                    <a:pt x="508" y="30"/>
                  </a:lnTo>
                  <a:close/>
                  <a:moveTo>
                    <a:pt x="510" y="28"/>
                  </a:moveTo>
                  <a:lnTo>
                    <a:pt x="508" y="28"/>
                  </a:lnTo>
                  <a:lnTo>
                    <a:pt x="508" y="28"/>
                  </a:lnTo>
                  <a:lnTo>
                    <a:pt x="508" y="28"/>
                  </a:lnTo>
                  <a:lnTo>
                    <a:pt x="510" y="28"/>
                  </a:lnTo>
                  <a:lnTo>
                    <a:pt x="510" y="28"/>
                  </a:lnTo>
                  <a:lnTo>
                    <a:pt x="510" y="28"/>
                  </a:lnTo>
                  <a:lnTo>
                    <a:pt x="510" y="28"/>
                  </a:lnTo>
                  <a:close/>
                  <a:moveTo>
                    <a:pt x="512" y="26"/>
                  </a:moveTo>
                  <a:lnTo>
                    <a:pt x="512" y="26"/>
                  </a:lnTo>
                  <a:lnTo>
                    <a:pt x="512" y="26"/>
                  </a:lnTo>
                  <a:lnTo>
                    <a:pt x="512" y="26"/>
                  </a:lnTo>
                  <a:close/>
                  <a:moveTo>
                    <a:pt x="512" y="26"/>
                  </a:moveTo>
                  <a:lnTo>
                    <a:pt x="512" y="26"/>
                  </a:lnTo>
                  <a:lnTo>
                    <a:pt x="512" y="26"/>
                  </a:lnTo>
                  <a:lnTo>
                    <a:pt x="512" y="26"/>
                  </a:lnTo>
                  <a:close/>
                  <a:moveTo>
                    <a:pt x="512" y="26"/>
                  </a:moveTo>
                  <a:lnTo>
                    <a:pt x="512" y="26"/>
                  </a:lnTo>
                  <a:lnTo>
                    <a:pt x="512" y="26"/>
                  </a:lnTo>
                  <a:lnTo>
                    <a:pt x="512" y="26"/>
                  </a:lnTo>
                  <a:close/>
                  <a:moveTo>
                    <a:pt x="512" y="26"/>
                  </a:moveTo>
                  <a:lnTo>
                    <a:pt x="512" y="26"/>
                  </a:lnTo>
                  <a:lnTo>
                    <a:pt x="512" y="26"/>
                  </a:lnTo>
                  <a:lnTo>
                    <a:pt x="512" y="26"/>
                  </a:lnTo>
                  <a:lnTo>
                    <a:pt x="512" y="26"/>
                  </a:lnTo>
                  <a:lnTo>
                    <a:pt x="512" y="26"/>
                  </a:lnTo>
                  <a:close/>
                  <a:moveTo>
                    <a:pt x="514" y="26"/>
                  </a:moveTo>
                  <a:lnTo>
                    <a:pt x="512" y="26"/>
                  </a:lnTo>
                  <a:lnTo>
                    <a:pt x="512" y="26"/>
                  </a:lnTo>
                  <a:lnTo>
                    <a:pt x="512" y="28"/>
                  </a:lnTo>
                  <a:lnTo>
                    <a:pt x="512" y="28"/>
                  </a:lnTo>
                  <a:lnTo>
                    <a:pt x="512" y="28"/>
                  </a:lnTo>
                  <a:lnTo>
                    <a:pt x="512" y="28"/>
                  </a:lnTo>
                  <a:lnTo>
                    <a:pt x="510" y="28"/>
                  </a:lnTo>
                  <a:lnTo>
                    <a:pt x="510" y="30"/>
                  </a:lnTo>
                  <a:lnTo>
                    <a:pt x="510" y="30"/>
                  </a:lnTo>
                  <a:lnTo>
                    <a:pt x="510" y="30"/>
                  </a:lnTo>
                  <a:lnTo>
                    <a:pt x="508" y="30"/>
                  </a:lnTo>
                  <a:lnTo>
                    <a:pt x="508" y="32"/>
                  </a:lnTo>
                  <a:lnTo>
                    <a:pt x="508" y="32"/>
                  </a:lnTo>
                  <a:lnTo>
                    <a:pt x="508" y="32"/>
                  </a:lnTo>
                  <a:lnTo>
                    <a:pt x="508" y="32"/>
                  </a:lnTo>
                  <a:lnTo>
                    <a:pt x="508" y="30"/>
                  </a:lnTo>
                  <a:lnTo>
                    <a:pt x="508" y="30"/>
                  </a:lnTo>
                  <a:lnTo>
                    <a:pt x="510" y="30"/>
                  </a:lnTo>
                  <a:lnTo>
                    <a:pt x="510" y="30"/>
                  </a:lnTo>
                  <a:lnTo>
                    <a:pt x="510" y="28"/>
                  </a:lnTo>
                  <a:lnTo>
                    <a:pt x="510" y="28"/>
                  </a:lnTo>
                  <a:lnTo>
                    <a:pt x="512" y="28"/>
                  </a:lnTo>
                  <a:lnTo>
                    <a:pt x="512" y="26"/>
                  </a:lnTo>
                  <a:lnTo>
                    <a:pt x="512" y="26"/>
                  </a:lnTo>
                  <a:lnTo>
                    <a:pt x="512" y="26"/>
                  </a:lnTo>
                  <a:lnTo>
                    <a:pt x="512" y="26"/>
                  </a:lnTo>
                  <a:lnTo>
                    <a:pt x="514" y="26"/>
                  </a:lnTo>
                  <a:lnTo>
                    <a:pt x="514" y="26"/>
                  </a:lnTo>
                  <a:lnTo>
                    <a:pt x="514" y="26"/>
                  </a:lnTo>
                  <a:lnTo>
                    <a:pt x="514" y="26"/>
                  </a:lnTo>
                  <a:lnTo>
                    <a:pt x="514" y="24"/>
                  </a:lnTo>
                  <a:lnTo>
                    <a:pt x="514" y="24"/>
                  </a:lnTo>
                  <a:lnTo>
                    <a:pt x="514" y="26"/>
                  </a:lnTo>
                  <a:lnTo>
                    <a:pt x="514" y="26"/>
                  </a:lnTo>
                  <a:lnTo>
                    <a:pt x="514" y="26"/>
                  </a:lnTo>
                  <a:lnTo>
                    <a:pt x="514" y="26"/>
                  </a:lnTo>
                  <a:close/>
                  <a:moveTo>
                    <a:pt x="514" y="24"/>
                  </a:moveTo>
                  <a:lnTo>
                    <a:pt x="514" y="26"/>
                  </a:lnTo>
                  <a:lnTo>
                    <a:pt x="514" y="24"/>
                  </a:lnTo>
                  <a:lnTo>
                    <a:pt x="514" y="24"/>
                  </a:lnTo>
                  <a:lnTo>
                    <a:pt x="514" y="24"/>
                  </a:lnTo>
                  <a:close/>
                  <a:moveTo>
                    <a:pt x="514" y="24"/>
                  </a:moveTo>
                  <a:lnTo>
                    <a:pt x="514" y="24"/>
                  </a:lnTo>
                  <a:lnTo>
                    <a:pt x="514" y="24"/>
                  </a:lnTo>
                  <a:lnTo>
                    <a:pt x="514" y="24"/>
                  </a:lnTo>
                  <a:close/>
                  <a:moveTo>
                    <a:pt x="512" y="24"/>
                  </a:moveTo>
                  <a:lnTo>
                    <a:pt x="512" y="24"/>
                  </a:lnTo>
                  <a:lnTo>
                    <a:pt x="512" y="24"/>
                  </a:lnTo>
                  <a:lnTo>
                    <a:pt x="512" y="24"/>
                  </a:lnTo>
                  <a:lnTo>
                    <a:pt x="512" y="24"/>
                  </a:lnTo>
                  <a:lnTo>
                    <a:pt x="512" y="24"/>
                  </a:lnTo>
                  <a:close/>
                  <a:moveTo>
                    <a:pt x="514" y="24"/>
                  </a:moveTo>
                  <a:lnTo>
                    <a:pt x="514" y="24"/>
                  </a:lnTo>
                  <a:lnTo>
                    <a:pt x="514" y="24"/>
                  </a:lnTo>
                  <a:lnTo>
                    <a:pt x="514" y="24"/>
                  </a:lnTo>
                  <a:lnTo>
                    <a:pt x="514" y="24"/>
                  </a:lnTo>
                  <a:close/>
                  <a:moveTo>
                    <a:pt x="512" y="24"/>
                  </a:moveTo>
                  <a:lnTo>
                    <a:pt x="512" y="24"/>
                  </a:lnTo>
                  <a:lnTo>
                    <a:pt x="514" y="24"/>
                  </a:lnTo>
                  <a:lnTo>
                    <a:pt x="514" y="24"/>
                  </a:lnTo>
                  <a:lnTo>
                    <a:pt x="512" y="24"/>
                  </a:lnTo>
                  <a:lnTo>
                    <a:pt x="512" y="24"/>
                  </a:lnTo>
                  <a:close/>
                  <a:moveTo>
                    <a:pt x="516" y="24"/>
                  </a:moveTo>
                  <a:lnTo>
                    <a:pt x="516" y="24"/>
                  </a:lnTo>
                  <a:lnTo>
                    <a:pt x="516" y="24"/>
                  </a:lnTo>
                  <a:lnTo>
                    <a:pt x="516" y="24"/>
                  </a:lnTo>
                  <a:close/>
                  <a:moveTo>
                    <a:pt x="514" y="24"/>
                  </a:moveTo>
                  <a:lnTo>
                    <a:pt x="514" y="24"/>
                  </a:lnTo>
                  <a:lnTo>
                    <a:pt x="514" y="24"/>
                  </a:lnTo>
                  <a:lnTo>
                    <a:pt x="514" y="24"/>
                  </a:lnTo>
                  <a:lnTo>
                    <a:pt x="514" y="24"/>
                  </a:lnTo>
                  <a:lnTo>
                    <a:pt x="514" y="24"/>
                  </a:lnTo>
                  <a:close/>
                  <a:moveTo>
                    <a:pt x="514" y="24"/>
                  </a:moveTo>
                  <a:lnTo>
                    <a:pt x="514" y="24"/>
                  </a:lnTo>
                  <a:lnTo>
                    <a:pt x="514" y="22"/>
                  </a:lnTo>
                  <a:lnTo>
                    <a:pt x="514" y="22"/>
                  </a:lnTo>
                  <a:lnTo>
                    <a:pt x="514" y="24"/>
                  </a:lnTo>
                  <a:lnTo>
                    <a:pt x="514" y="24"/>
                  </a:lnTo>
                  <a:lnTo>
                    <a:pt x="514" y="24"/>
                  </a:lnTo>
                  <a:close/>
                  <a:moveTo>
                    <a:pt x="514" y="22"/>
                  </a:moveTo>
                  <a:lnTo>
                    <a:pt x="514" y="22"/>
                  </a:lnTo>
                  <a:lnTo>
                    <a:pt x="514" y="22"/>
                  </a:lnTo>
                  <a:lnTo>
                    <a:pt x="514" y="22"/>
                  </a:lnTo>
                  <a:lnTo>
                    <a:pt x="514" y="22"/>
                  </a:lnTo>
                  <a:lnTo>
                    <a:pt x="514" y="22"/>
                  </a:lnTo>
                  <a:close/>
                  <a:moveTo>
                    <a:pt x="514" y="22"/>
                  </a:moveTo>
                  <a:lnTo>
                    <a:pt x="514" y="22"/>
                  </a:lnTo>
                  <a:lnTo>
                    <a:pt x="514" y="22"/>
                  </a:lnTo>
                  <a:lnTo>
                    <a:pt x="514" y="22"/>
                  </a:lnTo>
                  <a:lnTo>
                    <a:pt x="514" y="22"/>
                  </a:lnTo>
                  <a:close/>
                  <a:moveTo>
                    <a:pt x="516" y="22"/>
                  </a:moveTo>
                  <a:lnTo>
                    <a:pt x="516" y="24"/>
                  </a:lnTo>
                  <a:lnTo>
                    <a:pt x="516" y="22"/>
                  </a:lnTo>
                  <a:lnTo>
                    <a:pt x="516" y="22"/>
                  </a:lnTo>
                  <a:lnTo>
                    <a:pt x="516" y="22"/>
                  </a:lnTo>
                  <a:lnTo>
                    <a:pt x="516" y="22"/>
                  </a:lnTo>
                  <a:lnTo>
                    <a:pt x="516" y="22"/>
                  </a:lnTo>
                  <a:lnTo>
                    <a:pt x="516" y="22"/>
                  </a:lnTo>
                  <a:lnTo>
                    <a:pt x="516" y="22"/>
                  </a:lnTo>
                  <a:close/>
                  <a:moveTo>
                    <a:pt x="516" y="22"/>
                  </a:moveTo>
                  <a:lnTo>
                    <a:pt x="516" y="22"/>
                  </a:lnTo>
                  <a:lnTo>
                    <a:pt x="516" y="22"/>
                  </a:lnTo>
                  <a:lnTo>
                    <a:pt x="516" y="22"/>
                  </a:lnTo>
                  <a:close/>
                  <a:moveTo>
                    <a:pt x="518" y="22"/>
                  </a:moveTo>
                  <a:lnTo>
                    <a:pt x="518" y="22"/>
                  </a:lnTo>
                  <a:lnTo>
                    <a:pt x="518" y="22"/>
                  </a:lnTo>
                  <a:lnTo>
                    <a:pt x="518" y="22"/>
                  </a:lnTo>
                  <a:close/>
                  <a:moveTo>
                    <a:pt x="518" y="22"/>
                  </a:moveTo>
                  <a:lnTo>
                    <a:pt x="518" y="22"/>
                  </a:lnTo>
                  <a:lnTo>
                    <a:pt x="518" y="22"/>
                  </a:lnTo>
                  <a:lnTo>
                    <a:pt x="518" y="22"/>
                  </a:lnTo>
                  <a:close/>
                  <a:moveTo>
                    <a:pt x="518" y="22"/>
                  </a:moveTo>
                  <a:lnTo>
                    <a:pt x="518" y="20"/>
                  </a:lnTo>
                  <a:lnTo>
                    <a:pt x="518" y="22"/>
                  </a:lnTo>
                  <a:lnTo>
                    <a:pt x="518" y="22"/>
                  </a:lnTo>
                  <a:close/>
                  <a:moveTo>
                    <a:pt x="518" y="22"/>
                  </a:moveTo>
                  <a:lnTo>
                    <a:pt x="518" y="20"/>
                  </a:lnTo>
                  <a:lnTo>
                    <a:pt x="518" y="22"/>
                  </a:lnTo>
                  <a:lnTo>
                    <a:pt x="518" y="22"/>
                  </a:lnTo>
                  <a:close/>
                  <a:moveTo>
                    <a:pt x="516" y="20"/>
                  </a:moveTo>
                  <a:lnTo>
                    <a:pt x="516" y="20"/>
                  </a:lnTo>
                  <a:lnTo>
                    <a:pt x="516" y="20"/>
                  </a:lnTo>
                  <a:lnTo>
                    <a:pt x="516" y="20"/>
                  </a:lnTo>
                  <a:lnTo>
                    <a:pt x="516" y="20"/>
                  </a:lnTo>
                  <a:lnTo>
                    <a:pt x="516" y="20"/>
                  </a:lnTo>
                  <a:close/>
                  <a:moveTo>
                    <a:pt x="516" y="20"/>
                  </a:moveTo>
                  <a:lnTo>
                    <a:pt x="516" y="20"/>
                  </a:lnTo>
                  <a:lnTo>
                    <a:pt x="516" y="20"/>
                  </a:lnTo>
                  <a:lnTo>
                    <a:pt x="516" y="20"/>
                  </a:lnTo>
                  <a:lnTo>
                    <a:pt x="516" y="20"/>
                  </a:lnTo>
                  <a:close/>
                  <a:moveTo>
                    <a:pt x="520" y="20"/>
                  </a:moveTo>
                  <a:lnTo>
                    <a:pt x="518" y="20"/>
                  </a:lnTo>
                  <a:lnTo>
                    <a:pt x="520" y="20"/>
                  </a:lnTo>
                  <a:lnTo>
                    <a:pt x="520" y="20"/>
                  </a:lnTo>
                  <a:lnTo>
                    <a:pt x="520" y="20"/>
                  </a:lnTo>
                  <a:close/>
                  <a:moveTo>
                    <a:pt x="516" y="22"/>
                  </a:moveTo>
                  <a:lnTo>
                    <a:pt x="514" y="22"/>
                  </a:lnTo>
                  <a:lnTo>
                    <a:pt x="514" y="20"/>
                  </a:lnTo>
                  <a:lnTo>
                    <a:pt x="514" y="20"/>
                  </a:lnTo>
                  <a:lnTo>
                    <a:pt x="516" y="20"/>
                  </a:lnTo>
                  <a:lnTo>
                    <a:pt x="516" y="20"/>
                  </a:lnTo>
                  <a:lnTo>
                    <a:pt x="516" y="20"/>
                  </a:lnTo>
                  <a:lnTo>
                    <a:pt x="516" y="22"/>
                  </a:lnTo>
                  <a:lnTo>
                    <a:pt x="516" y="22"/>
                  </a:lnTo>
                  <a:close/>
                  <a:moveTo>
                    <a:pt x="518" y="20"/>
                  </a:moveTo>
                  <a:lnTo>
                    <a:pt x="518" y="20"/>
                  </a:lnTo>
                  <a:lnTo>
                    <a:pt x="518" y="20"/>
                  </a:lnTo>
                  <a:lnTo>
                    <a:pt x="518" y="20"/>
                  </a:lnTo>
                  <a:lnTo>
                    <a:pt x="518" y="20"/>
                  </a:lnTo>
                  <a:close/>
                  <a:moveTo>
                    <a:pt x="516" y="20"/>
                  </a:moveTo>
                  <a:lnTo>
                    <a:pt x="514" y="20"/>
                  </a:lnTo>
                  <a:lnTo>
                    <a:pt x="516" y="20"/>
                  </a:lnTo>
                  <a:lnTo>
                    <a:pt x="516" y="20"/>
                  </a:lnTo>
                  <a:lnTo>
                    <a:pt x="516" y="20"/>
                  </a:lnTo>
                  <a:lnTo>
                    <a:pt x="516" y="20"/>
                  </a:lnTo>
                  <a:close/>
                  <a:moveTo>
                    <a:pt x="518" y="20"/>
                  </a:moveTo>
                  <a:lnTo>
                    <a:pt x="516" y="20"/>
                  </a:lnTo>
                  <a:lnTo>
                    <a:pt x="516" y="20"/>
                  </a:lnTo>
                  <a:lnTo>
                    <a:pt x="516" y="20"/>
                  </a:lnTo>
                  <a:lnTo>
                    <a:pt x="518" y="20"/>
                  </a:lnTo>
                  <a:lnTo>
                    <a:pt x="518" y="20"/>
                  </a:lnTo>
                  <a:lnTo>
                    <a:pt x="518" y="20"/>
                  </a:lnTo>
                  <a:close/>
                  <a:moveTo>
                    <a:pt x="520" y="18"/>
                  </a:moveTo>
                  <a:lnTo>
                    <a:pt x="520" y="20"/>
                  </a:lnTo>
                  <a:lnTo>
                    <a:pt x="520" y="20"/>
                  </a:lnTo>
                  <a:lnTo>
                    <a:pt x="518" y="20"/>
                  </a:lnTo>
                  <a:lnTo>
                    <a:pt x="518" y="20"/>
                  </a:lnTo>
                  <a:lnTo>
                    <a:pt x="518" y="20"/>
                  </a:lnTo>
                  <a:lnTo>
                    <a:pt x="518" y="20"/>
                  </a:lnTo>
                  <a:lnTo>
                    <a:pt x="518" y="18"/>
                  </a:lnTo>
                  <a:lnTo>
                    <a:pt x="516" y="18"/>
                  </a:lnTo>
                  <a:lnTo>
                    <a:pt x="516" y="18"/>
                  </a:lnTo>
                  <a:lnTo>
                    <a:pt x="518" y="18"/>
                  </a:lnTo>
                  <a:lnTo>
                    <a:pt x="518" y="16"/>
                  </a:lnTo>
                  <a:lnTo>
                    <a:pt x="518" y="16"/>
                  </a:lnTo>
                  <a:lnTo>
                    <a:pt x="520" y="16"/>
                  </a:lnTo>
                  <a:lnTo>
                    <a:pt x="520" y="16"/>
                  </a:lnTo>
                  <a:lnTo>
                    <a:pt x="520" y="16"/>
                  </a:lnTo>
                  <a:lnTo>
                    <a:pt x="520" y="16"/>
                  </a:lnTo>
                  <a:lnTo>
                    <a:pt x="520" y="18"/>
                  </a:lnTo>
                  <a:lnTo>
                    <a:pt x="520" y="18"/>
                  </a:lnTo>
                  <a:lnTo>
                    <a:pt x="520" y="18"/>
                  </a:lnTo>
                  <a:lnTo>
                    <a:pt x="520" y="18"/>
                  </a:lnTo>
                  <a:lnTo>
                    <a:pt x="520" y="18"/>
                  </a:lnTo>
                  <a:lnTo>
                    <a:pt x="520" y="18"/>
                  </a:lnTo>
                  <a:close/>
                  <a:moveTo>
                    <a:pt x="524" y="14"/>
                  </a:moveTo>
                  <a:lnTo>
                    <a:pt x="524" y="14"/>
                  </a:lnTo>
                  <a:lnTo>
                    <a:pt x="524" y="14"/>
                  </a:lnTo>
                  <a:lnTo>
                    <a:pt x="524" y="14"/>
                  </a:lnTo>
                  <a:lnTo>
                    <a:pt x="524" y="14"/>
                  </a:lnTo>
                  <a:close/>
                  <a:moveTo>
                    <a:pt x="522" y="16"/>
                  </a:moveTo>
                  <a:lnTo>
                    <a:pt x="522" y="16"/>
                  </a:lnTo>
                  <a:lnTo>
                    <a:pt x="522" y="16"/>
                  </a:lnTo>
                  <a:lnTo>
                    <a:pt x="522" y="14"/>
                  </a:lnTo>
                  <a:lnTo>
                    <a:pt x="522" y="14"/>
                  </a:lnTo>
                  <a:lnTo>
                    <a:pt x="522" y="14"/>
                  </a:lnTo>
                  <a:lnTo>
                    <a:pt x="522" y="14"/>
                  </a:lnTo>
                  <a:lnTo>
                    <a:pt x="522" y="14"/>
                  </a:lnTo>
                  <a:lnTo>
                    <a:pt x="524" y="14"/>
                  </a:lnTo>
                  <a:lnTo>
                    <a:pt x="524" y="14"/>
                  </a:lnTo>
                  <a:lnTo>
                    <a:pt x="524" y="14"/>
                  </a:lnTo>
                  <a:lnTo>
                    <a:pt x="524" y="14"/>
                  </a:lnTo>
                  <a:lnTo>
                    <a:pt x="524" y="14"/>
                  </a:lnTo>
                  <a:lnTo>
                    <a:pt x="524" y="14"/>
                  </a:lnTo>
                  <a:lnTo>
                    <a:pt x="522" y="14"/>
                  </a:lnTo>
                  <a:lnTo>
                    <a:pt x="522" y="16"/>
                  </a:lnTo>
                  <a:lnTo>
                    <a:pt x="522" y="16"/>
                  </a:lnTo>
                  <a:lnTo>
                    <a:pt x="522" y="16"/>
                  </a:lnTo>
                  <a:lnTo>
                    <a:pt x="522" y="16"/>
                  </a:lnTo>
                  <a:close/>
                  <a:moveTo>
                    <a:pt x="524" y="14"/>
                  </a:moveTo>
                  <a:lnTo>
                    <a:pt x="524" y="14"/>
                  </a:lnTo>
                  <a:lnTo>
                    <a:pt x="524" y="12"/>
                  </a:lnTo>
                  <a:lnTo>
                    <a:pt x="524" y="12"/>
                  </a:lnTo>
                  <a:lnTo>
                    <a:pt x="524" y="14"/>
                  </a:lnTo>
                  <a:lnTo>
                    <a:pt x="524" y="14"/>
                  </a:lnTo>
                  <a:close/>
                  <a:moveTo>
                    <a:pt x="526" y="12"/>
                  </a:moveTo>
                  <a:lnTo>
                    <a:pt x="524" y="14"/>
                  </a:lnTo>
                  <a:lnTo>
                    <a:pt x="524" y="12"/>
                  </a:lnTo>
                  <a:lnTo>
                    <a:pt x="526" y="12"/>
                  </a:lnTo>
                  <a:lnTo>
                    <a:pt x="526" y="12"/>
                  </a:lnTo>
                  <a:close/>
                  <a:moveTo>
                    <a:pt x="526" y="14"/>
                  </a:moveTo>
                  <a:lnTo>
                    <a:pt x="526" y="12"/>
                  </a:lnTo>
                  <a:lnTo>
                    <a:pt x="526" y="14"/>
                  </a:lnTo>
                  <a:lnTo>
                    <a:pt x="526" y="14"/>
                  </a:lnTo>
                  <a:close/>
                  <a:moveTo>
                    <a:pt x="524" y="14"/>
                  </a:moveTo>
                  <a:lnTo>
                    <a:pt x="524" y="12"/>
                  </a:lnTo>
                  <a:lnTo>
                    <a:pt x="524" y="12"/>
                  </a:lnTo>
                  <a:lnTo>
                    <a:pt x="524" y="12"/>
                  </a:lnTo>
                  <a:lnTo>
                    <a:pt x="524" y="12"/>
                  </a:lnTo>
                  <a:lnTo>
                    <a:pt x="524" y="12"/>
                  </a:lnTo>
                  <a:lnTo>
                    <a:pt x="524" y="14"/>
                  </a:lnTo>
                  <a:lnTo>
                    <a:pt x="524" y="14"/>
                  </a:lnTo>
                  <a:close/>
                  <a:moveTo>
                    <a:pt x="528" y="8"/>
                  </a:moveTo>
                  <a:lnTo>
                    <a:pt x="528" y="8"/>
                  </a:lnTo>
                  <a:lnTo>
                    <a:pt x="528" y="8"/>
                  </a:lnTo>
                  <a:lnTo>
                    <a:pt x="528" y="8"/>
                  </a:lnTo>
                  <a:lnTo>
                    <a:pt x="528" y="8"/>
                  </a:lnTo>
                  <a:lnTo>
                    <a:pt x="528" y="8"/>
                  </a:lnTo>
                  <a:close/>
                  <a:moveTo>
                    <a:pt x="528" y="8"/>
                  </a:moveTo>
                  <a:lnTo>
                    <a:pt x="528" y="8"/>
                  </a:lnTo>
                  <a:lnTo>
                    <a:pt x="528" y="8"/>
                  </a:lnTo>
                  <a:lnTo>
                    <a:pt x="528" y="8"/>
                  </a:lnTo>
                  <a:close/>
                  <a:moveTo>
                    <a:pt x="528" y="8"/>
                  </a:moveTo>
                  <a:lnTo>
                    <a:pt x="528" y="8"/>
                  </a:lnTo>
                  <a:lnTo>
                    <a:pt x="528" y="8"/>
                  </a:lnTo>
                  <a:lnTo>
                    <a:pt x="528" y="8"/>
                  </a:lnTo>
                  <a:lnTo>
                    <a:pt x="528" y="8"/>
                  </a:lnTo>
                  <a:close/>
                  <a:moveTo>
                    <a:pt x="528" y="4"/>
                  </a:moveTo>
                  <a:lnTo>
                    <a:pt x="528" y="6"/>
                  </a:lnTo>
                  <a:lnTo>
                    <a:pt x="526" y="6"/>
                  </a:lnTo>
                  <a:lnTo>
                    <a:pt x="526" y="6"/>
                  </a:lnTo>
                  <a:lnTo>
                    <a:pt x="526" y="8"/>
                  </a:lnTo>
                  <a:lnTo>
                    <a:pt x="524" y="8"/>
                  </a:lnTo>
                  <a:lnTo>
                    <a:pt x="524" y="8"/>
                  </a:lnTo>
                  <a:lnTo>
                    <a:pt x="524" y="8"/>
                  </a:lnTo>
                  <a:lnTo>
                    <a:pt x="524" y="10"/>
                  </a:lnTo>
                  <a:lnTo>
                    <a:pt x="522" y="10"/>
                  </a:lnTo>
                  <a:lnTo>
                    <a:pt x="522" y="10"/>
                  </a:lnTo>
                  <a:lnTo>
                    <a:pt x="522" y="12"/>
                  </a:lnTo>
                  <a:lnTo>
                    <a:pt x="522" y="12"/>
                  </a:lnTo>
                  <a:lnTo>
                    <a:pt x="522" y="12"/>
                  </a:lnTo>
                  <a:lnTo>
                    <a:pt x="522" y="12"/>
                  </a:lnTo>
                  <a:lnTo>
                    <a:pt x="522" y="12"/>
                  </a:lnTo>
                  <a:lnTo>
                    <a:pt x="520" y="12"/>
                  </a:lnTo>
                  <a:lnTo>
                    <a:pt x="520" y="14"/>
                  </a:lnTo>
                  <a:lnTo>
                    <a:pt x="520" y="14"/>
                  </a:lnTo>
                  <a:lnTo>
                    <a:pt x="520" y="14"/>
                  </a:lnTo>
                  <a:lnTo>
                    <a:pt x="518" y="16"/>
                  </a:lnTo>
                  <a:lnTo>
                    <a:pt x="518" y="16"/>
                  </a:lnTo>
                  <a:lnTo>
                    <a:pt x="518" y="16"/>
                  </a:lnTo>
                  <a:lnTo>
                    <a:pt x="516" y="18"/>
                  </a:lnTo>
                  <a:lnTo>
                    <a:pt x="516" y="18"/>
                  </a:lnTo>
                  <a:lnTo>
                    <a:pt x="516" y="18"/>
                  </a:lnTo>
                  <a:lnTo>
                    <a:pt x="516" y="18"/>
                  </a:lnTo>
                  <a:lnTo>
                    <a:pt x="514" y="20"/>
                  </a:lnTo>
                  <a:lnTo>
                    <a:pt x="514" y="20"/>
                  </a:lnTo>
                  <a:lnTo>
                    <a:pt x="514" y="20"/>
                  </a:lnTo>
                  <a:lnTo>
                    <a:pt x="514" y="20"/>
                  </a:lnTo>
                  <a:lnTo>
                    <a:pt x="512" y="22"/>
                  </a:lnTo>
                  <a:lnTo>
                    <a:pt x="512" y="22"/>
                  </a:lnTo>
                  <a:lnTo>
                    <a:pt x="512" y="22"/>
                  </a:lnTo>
                  <a:lnTo>
                    <a:pt x="512" y="22"/>
                  </a:lnTo>
                  <a:lnTo>
                    <a:pt x="512" y="24"/>
                  </a:lnTo>
                  <a:lnTo>
                    <a:pt x="512" y="24"/>
                  </a:lnTo>
                  <a:lnTo>
                    <a:pt x="512" y="24"/>
                  </a:lnTo>
                  <a:lnTo>
                    <a:pt x="512" y="24"/>
                  </a:lnTo>
                  <a:lnTo>
                    <a:pt x="510" y="26"/>
                  </a:lnTo>
                  <a:lnTo>
                    <a:pt x="510" y="26"/>
                  </a:lnTo>
                  <a:lnTo>
                    <a:pt x="510" y="26"/>
                  </a:lnTo>
                  <a:lnTo>
                    <a:pt x="508" y="26"/>
                  </a:lnTo>
                  <a:lnTo>
                    <a:pt x="508" y="28"/>
                  </a:lnTo>
                  <a:lnTo>
                    <a:pt x="510" y="28"/>
                  </a:lnTo>
                  <a:lnTo>
                    <a:pt x="508" y="28"/>
                  </a:lnTo>
                  <a:lnTo>
                    <a:pt x="508" y="28"/>
                  </a:lnTo>
                  <a:lnTo>
                    <a:pt x="508" y="28"/>
                  </a:lnTo>
                  <a:lnTo>
                    <a:pt x="508" y="28"/>
                  </a:lnTo>
                  <a:lnTo>
                    <a:pt x="506" y="28"/>
                  </a:lnTo>
                  <a:lnTo>
                    <a:pt x="506" y="28"/>
                  </a:lnTo>
                  <a:lnTo>
                    <a:pt x="506" y="28"/>
                  </a:lnTo>
                  <a:lnTo>
                    <a:pt x="506" y="28"/>
                  </a:lnTo>
                  <a:lnTo>
                    <a:pt x="506" y="28"/>
                  </a:lnTo>
                  <a:lnTo>
                    <a:pt x="506" y="28"/>
                  </a:lnTo>
                  <a:lnTo>
                    <a:pt x="504" y="28"/>
                  </a:lnTo>
                  <a:lnTo>
                    <a:pt x="506" y="28"/>
                  </a:lnTo>
                  <a:lnTo>
                    <a:pt x="506" y="28"/>
                  </a:lnTo>
                  <a:lnTo>
                    <a:pt x="506" y="28"/>
                  </a:lnTo>
                  <a:lnTo>
                    <a:pt x="506" y="28"/>
                  </a:lnTo>
                  <a:lnTo>
                    <a:pt x="506" y="28"/>
                  </a:lnTo>
                  <a:lnTo>
                    <a:pt x="506" y="28"/>
                  </a:lnTo>
                  <a:lnTo>
                    <a:pt x="506" y="28"/>
                  </a:lnTo>
                  <a:lnTo>
                    <a:pt x="506" y="30"/>
                  </a:lnTo>
                  <a:lnTo>
                    <a:pt x="508" y="30"/>
                  </a:lnTo>
                  <a:lnTo>
                    <a:pt x="508" y="30"/>
                  </a:lnTo>
                  <a:lnTo>
                    <a:pt x="508" y="30"/>
                  </a:lnTo>
                  <a:lnTo>
                    <a:pt x="508" y="30"/>
                  </a:lnTo>
                  <a:lnTo>
                    <a:pt x="508" y="30"/>
                  </a:lnTo>
                  <a:lnTo>
                    <a:pt x="508" y="30"/>
                  </a:lnTo>
                  <a:lnTo>
                    <a:pt x="506" y="30"/>
                  </a:lnTo>
                  <a:lnTo>
                    <a:pt x="506" y="30"/>
                  </a:lnTo>
                  <a:lnTo>
                    <a:pt x="506" y="32"/>
                  </a:lnTo>
                  <a:lnTo>
                    <a:pt x="504" y="32"/>
                  </a:lnTo>
                  <a:lnTo>
                    <a:pt x="504" y="32"/>
                  </a:lnTo>
                  <a:lnTo>
                    <a:pt x="504" y="34"/>
                  </a:lnTo>
                  <a:lnTo>
                    <a:pt x="504" y="34"/>
                  </a:lnTo>
                  <a:lnTo>
                    <a:pt x="504" y="34"/>
                  </a:lnTo>
                  <a:lnTo>
                    <a:pt x="502" y="34"/>
                  </a:lnTo>
                  <a:lnTo>
                    <a:pt x="502" y="36"/>
                  </a:lnTo>
                  <a:lnTo>
                    <a:pt x="502" y="36"/>
                  </a:lnTo>
                  <a:lnTo>
                    <a:pt x="500" y="36"/>
                  </a:lnTo>
                  <a:lnTo>
                    <a:pt x="502" y="36"/>
                  </a:lnTo>
                  <a:lnTo>
                    <a:pt x="500" y="36"/>
                  </a:lnTo>
                  <a:lnTo>
                    <a:pt x="500" y="36"/>
                  </a:lnTo>
                  <a:lnTo>
                    <a:pt x="500" y="38"/>
                  </a:lnTo>
                  <a:lnTo>
                    <a:pt x="500" y="38"/>
                  </a:lnTo>
                  <a:lnTo>
                    <a:pt x="500" y="38"/>
                  </a:lnTo>
                  <a:lnTo>
                    <a:pt x="500" y="38"/>
                  </a:lnTo>
                  <a:lnTo>
                    <a:pt x="500" y="38"/>
                  </a:lnTo>
                  <a:lnTo>
                    <a:pt x="498" y="38"/>
                  </a:lnTo>
                  <a:lnTo>
                    <a:pt x="498" y="40"/>
                  </a:lnTo>
                  <a:lnTo>
                    <a:pt x="500" y="38"/>
                  </a:lnTo>
                  <a:lnTo>
                    <a:pt x="500" y="40"/>
                  </a:lnTo>
                  <a:lnTo>
                    <a:pt x="498" y="40"/>
                  </a:lnTo>
                  <a:lnTo>
                    <a:pt x="498" y="40"/>
                  </a:lnTo>
                  <a:lnTo>
                    <a:pt x="498" y="40"/>
                  </a:lnTo>
                  <a:lnTo>
                    <a:pt x="498" y="40"/>
                  </a:lnTo>
                  <a:lnTo>
                    <a:pt x="498" y="40"/>
                  </a:lnTo>
                  <a:lnTo>
                    <a:pt x="498" y="40"/>
                  </a:lnTo>
                  <a:lnTo>
                    <a:pt x="498" y="42"/>
                  </a:lnTo>
                  <a:lnTo>
                    <a:pt x="498" y="42"/>
                  </a:lnTo>
                  <a:lnTo>
                    <a:pt x="498" y="42"/>
                  </a:lnTo>
                  <a:lnTo>
                    <a:pt x="498" y="40"/>
                  </a:lnTo>
                  <a:lnTo>
                    <a:pt x="496" y="40"/>
                  </a:lnTo>
                  <a:lnTo>
                    <a:pt x="496" y="40"/>
                  </a:lnTo>
                  <a:lnTo>
                    <a:pt x="496" y="42"/>
                  </a:lnTo>
                  <a:lnTo>
                    <a:pt x="496" y="42"/>
                  </a:lnTo>
                  <a:lnTo>
                    <a:pt x="494" y="42"/>
                  </a:lnTo>
                  <a:lnTo>
                    <a:pt x="494" y="44"/>
                  </a:lnTo>
                  <a:lnTo>
                    <a:pt x="494" y="44"/>
                  </a:lnTo>
                  <a:lnTo>
                    <a:pt x="494" y="44"/>
                  </a:lnTo>
                  <a:lnTo>
                    <a:pt x="492" y="44"/>
                  </a:lnTo>
                  <a:lnTo>
                    <a:pt x="492" y="44"/>
                  </a:lnTo>
                  <a:lnTo>
                    <a:pt x="492" y="44"/>
                  </a:lnTo>
                  <a:lnTo>
                    <a:pt x="492" y="42"/>
                  </a:lnTo>
                  <a:lnTo>
                    <a:pt x="492" y="42"/>
                  </a:lnTo>
                  <a:lnTo>
                    <a:pt x="494" y="40"/>
                  </a:lnTo>
                  <a:lnTo>
                    <a:pt x="494" y="40"/>
                  </a:lnTo>
                  <a:lnTo>
                    <a:pt x="494" y="40"/>
                  </a:lnTo>
                  <a:lnTo>
                    <a:pt x="494" y="40"/>
                  </a:lnTo>
                  <a:lnTo>
                    <a:pt x="494" y="38"/>
                  </a:lnTo>
                  <a:lnTo>
                    <a:pt x="492" y="38"/>
                  </a:lnTo>
                  <a:lnTo>
                    <a:pt x="492" y="38"/>
                  </a:lnTo>
                  <a:lnTo>
                    <a:pt x="492" y="38"/>
                  </a:lnTo>
                  <a:lnTo>
                    <a:pt x="492" y="38"/>
                  </a:lnTo>
                  <a:lnTo>
                    <a:pt x="492" y="38"/>
                  </a:lnTo>
                  <a:lnTo>
                    <a:pt x="490" y="38"/>
                  </a:lnTo>
                  <a:lnTo>
                    <a:pt x="490" y="38"/>
                  </a:lnTo>
                  <a:lnTo>
                    <a:pt x="490" y="38"/>
                  </a:lnTo>
                  <a:lnTo>
                    <a:pt x="490" y="38"/>
                  </a:lnTo>
                  <a:lnTo>
                    <a:pt x="490" y="38"/>
                  </a:lnTo>
                  <a:lnTo>
                    <a:pt x="490" y="38"/>
                  </a:lnTo>
                  <a:lnTo>
                    <a:pt x="490" y="40"/>
                  </a:lnTo>
                  <a:lnTo>
                    <a:pt x="488" y="40"/>
                  </a:lnTo>
                  <a:lnTo>
                    <a:pt x="488" y="40"/>
                  </a:lnTo>
                  <a:lnTo>
                    <a:pt x="488" y="40"/>
                  </a:lnTo>
                  <a:lnTo>
                    <a:pt x="488" y="40"/>
                  </a:lnTo>
                  <a:lnTo>
                    <a:pt x="488" y="40"/>
                  </a:lnTo>
                  <a:lnTo>
                    <a:pt x="488" y="40"/>
                  </a:lnTo>
                  <a:lnTo>
                    <a:pt x="488" y="40"/>
                  </a:lnTo>
                  <a:lnTo>
                    <a:pt x="488" y="40"/>
                  </a:lnTo>
                  <a:lnTo>
                    <a:pt x="488" y="40"/>
                  </a:lnTo>
                  <a:lnTo>
                    <a:pt x="488" y="40"/>
                  </a:lnTo>
                  <a:lnTo>
                    <a:pt x="486" y="38"/>
                  </a:lnTo>
                  <a:lnTo>
                    <a:pt x="488" y="38"/>
                  </a:lnTo>
                  <a:lnTo>
                    <a:pt x="488" y="38"/>
                  </a:lnTo>
                  <a:lnTo>
                    <a:pt x="488" y="38"/>
                  </a:lnTo>
                  <a:lnTo>
                    <a:pt x="488" y="38"/>
                  </a:lnTo>
                  <a:lnTo>
                    <a:pt x="488" y="38"/>
                  </a:lnTo>
                  <a:lnTo>
                    <a:pt x="488" y="38"/>
                  </a:lnTo>
                  <a:lnTo>
                    <a:pt x="488" y="38"/>
                  </a:lnTo>
                  <a:lnTo>
                    <a:pt x="488" y="38"/>
                  </a:lnTo>
                  <a:lnTo>
                    <a:pt x="488" y="38"/>
                  </a:lnTo>
                  <a:lnTo>
                    <a:pt x="490" y="38"/>
                  </a:lnTo>
                  <a:lnTo>
                    <a:pt x="490" y="36"/>
                  </a:lnTo>
                  <a:lnTo>
                    <a:pt x="490" y="36"/>
                  </a:lnTo>
                  <a:lnTo>
                    <a:pt x="490" y="36"/>
                  </a:lnTo>
                  <a:lnTo>
                    <a:pt x="490" y="36"/>
                  </a:lnTo>
                  <a:lnTo>
                    <a:pt x="488" y="36"/>
                  </a:lnTo>
                  <a:lnTo>
                    <a:pt x="488" y="34"/>
                  </a:lnTo>
                  <a:lnTo>
                    <a:pt x="490" y="34"/>
                  </a:lnTo>
                  <a:lnTo>
                    <a:pt x="488" y="34"/>
                  </a:lnTo>
                  <a:lnTo>
                    <a:pt x="488" y="36"/>
                  </a:lnTo>
                  <a:lnTo>
                    <a:pt x="488" y="36"/>
                  </a:lnTo>
                  <a:lnTo>
                    <a:pt x="488" y="34"/>
                  </a:lnTo>
                  <a:lnTo>
                    <a:pt x="488" y="36"/>
                  </a:lnTo>
                  <a:lnTo>
                    <a:pt x="488" y="36"/>
                  </a:lnTo>
                  <a:lnTo>
                    <a:pt x="488" y="36"/>
                  </a:lnTo>
                  <a:lnTo>
                    <a:pt x="488" y="36"/>
                  </a:lnTo>
                  <a:lnTo>
                    <a:pt x="488" y="36"/>
                  </a:lnTo>
                  <a:lnTo>
                    <a:pt x="488" y="34"/>
                  </a:lnTo>
                  <a:lnTo>
                    <a:pt x="488" y="34"/>
                  </a:lnTo>
                  <a:lnTo>
                    <a:pt x="488" y="34"/>
                  </a:lnTo>
                  <a:lnTo>
                    <a:pt x="486" y="34"/>
                  </a:lnTo>
                  <a:lnTo>
                    <a:pt x="488" y="34"/>
                  </a:lnTo>
                  <a:lnTo>
                    <a:pt x="486" y="34"/>
                  </a:lnTo>
                  <a:lnTo>
                    <a:pt x="488" y="34"/>
                  </a:lnTo>
                  <a:lnTo>
                    <a:pt x="486" y="34"/>
                  </a:lnTo>
                  <a:lnTo>
                    <a:pt x="486" y="34"/>
                  </a:lnTo>
                  <a:lnTo>
                    <a:pt x="486" y="34"/>
                  </a:lnTo>
                  <a:lnTo>
                    <a:pt x="486" y="34"/>
                  </a:lnTo>
                  <a:lnTo>
                    <a:pt x="486" y="34"/>
                  </a:lnTo>
                  <a:lnTo>
                    <a:pt x="486" y="34"/>
                  </a:lnTo>
                  <a:lnTo>
                    <a:pt x="486" y="34"/>
                  </a:lnTo>
                  <a:lnTo>
                    <a:pt x="486" y="34"/>
                  </a:lnTo>
                  <a:lnTo>
                    <a:pt x="486" y="34"/>
                  </a:lnTo>
                  <a:lnTo>
                    <a:pt x="486" y="34"/>
                  </a:lnTo>
                  <a:lnTo>
                    <a:pt x="486" y="34"/>
                  </a:lnTo>
                  <a:lnTo>
                    <a:pt x="486" y="32"/>
                  </a:lnTo>
                  <a:lnTo>
                    <a:pt x="486" y="32"/>
                  </a:lnTo>
                  <a:lnTo>
                    <a:pt x="486" y="32"/>
                  </a:lnTo>
                  <a:lnTo>
                    <a:pt x="486" y="32"/>
                  </a:lnTo>
                  <a:lnTo>
                    <a:pt x="486" y="32"/>
                  </a:lnTo>
                  <a:lnTo>
                    <a:pt x="484" y="32"/>
                  </a:lnTo>
                  <a:lnTo>
                    <a:pt x="484" y="32"/>
                  </a:lnTo>
                  <a:lnTo>
                    <a:pt x="484" y="34"/>
                  </a:lnTo>
                  <a:lnTo>
                    <a:pt x="484" y="34"/>
                  </a:lnTo>
                  <a:lnTo>
                    <a:pt x="482" y="34"/>
                  </a:lnTo>
                  <a:lnTo>
                    <a:pt x="482" y="34"/>
                  </a:lnTo>
                  <a:lnTo>
                    <a:pt x="482" y="34"/>
                  </a:lnTo>
                  <a:lnTo>
                    <a:pt x="482" y="34"/>
                  </a:lnTo>
                  <a:lnTo>
                    <a:pt x="482" y="34"/>
                  </a:lnTo>
                  <a:lnTo>
                    <a:pt x="482" y="36"/>
                  </a:lnTo>
                  <a:lnTo>
                    <a:pt x="482" y="36"/>
                  </a:lnTo>
                  <a:lnTo>
                    <a:pt x="480" y="36"/>
                  </a:lnTo>
                  <a:lnTo>
                    <a:pt x="480" y="36"/>
                  </a:lnTo>
                  <a:lnTo>
                    <a:pt x="480" y="36"/>
                  </a:lnTo>
                  <a:lnTo>
                    <a:pt x="480" y="36"/>
                  </a:lnTo>
                  <a:lnTo>
                    <a:pt x="480" y="36"/>
                  </a:lnTo>
                  <a:lnTo>
                    <a:pt x="480" y="36"/>
                  </a:lnTo>
                  <a:lnTo>
                    <a:pt x="480" y="36"/>
                  </a:lnTo>
                  <a:lnTo>
                    <a:pt x="480" y="36"/>
                  </a:lnTo>
                  <a:lnTo>
                    <a:pt x="480" y="36"/>
                  </a:lnTo>
                  <a:lnTo>
                    <a:pt x="478" y="36"/>
                  </a:lnTo>
                  <a:lnTo>
                    <a:pt x="478" y="38"/>
                  </a:lnTo>
                  <a:lnTo>
                    <a:pt x="478" y="38"/>
                  </a:lnTo>
                  <a:lnTo>
                    <a:pt x="478" y="38"/>
                  </a:lnTo>
                  <a:lnTo>
                    <a:pt x="478" y="38"/>
                  </a:lnTo>
                  <a:lnTo>
                    <a:pt x="478" y="38"/>
                  </a:lnTo>
                  <a:lnTo>
                    <a:pt x="478" y="38"/>
                  </a:lnTo>
                  <a:lnTo>
                    <a:pt x="478" y="38"/>
                  </a:lnTo>
                  <a:lnTo>
                    <a:pt x="478" y="40"/>
                  </a:lnTo>
                  <a:lnTo>
                    <a:pt x="476" y="40"/>
                  </a:lnTo>
                  <a:lnTo>
                    <a:pt x="476" y="40"/>
                  </a:lnTo>
                  <a:lnTo>
                    <a:pt x="476" y="40"/>
                  </a:lnTo>
                  <a:lnTo>
                    <a:pt x="476" y="40"/>
                  </a:lnTo>
                  <a:lnTo>
                    <a:pt x="476" y="40"/>
                  </a:lnTo>
                  <a:lnTo>
                    <a:pt x="476" y="40"/>
                  </a:lnTo>
                  <a:lnTo>
                    <a:pt x="474" y="40"/>
                  </a:lnTo>
                  <a:lnTo>
                    <a:pt x="474" y="42"/>
                  </a:lnTo>
                  <a:lnTo>
                    <a:pt x="474" y="42"/>
                  </a:lnTo>
                  <a:lnTo>
                    <a:pt x="474" y="42"/>
                  </a:lnTo>
                  <a:lnTo>
                    <a:pt x="474" y="42"/>
                  </a:lnTo>
                  <a:lnTo>
                    <a:pt x="476" y="42"/>
                  </a:lnTo>
                  <a:lnTo>
                    <a:pt x="474" y="42"/>
                  </a:lnTo>
                  <a:lnTo>
                    <a:pt x="474" y="42"/>
                  </a:lnTo>
                  <a:lnTo>
                    <a:pt x="474" y="44"/>
                  </a:lnTo>
                  <a:lnTo>
                    <a:pt x="474" y="44"/>
                  </a:lnTo>
                  <a:lnTo>
                    <a:pt x="474" y="44"/>
                  </a:lnTo>
                  <a:lnTo>
                    <a:pt x="474" y="44"/>
                  </a:lnTo>
                  <a:lnTo>
                    <a:pt x="474" y="44"/>
                  </a:lnTo>
                  <a:lnTo>
                    <a:pt x="476" y="44"/>
                  </a:lnTo>
                  <a:lnTo>
                    <a:pt x="476" y="42"/>
                  </a:lnTo>
                  <a:lnTo>
                    <a:pt x="476" y="42"/>
                  </a:lnTo>
                  <a:lnTo>
                    <a:pt x="476" y="42"/>
                  </a:lnTo>
                  <a:lnTo>
                    <a:pt x="476" y="42"/>
                  </a:lnTo>
                  <a:lnTo>
                    <a:pt x="476" y="42"/>
                  </a:lnTo>
                  <a:lnTo>
                    <a:pt x="476" y="42"/>
                  </a:lnTo>
                  <a:lnTo>
                    <a:pt x="476" y="42"/>
                  </a:lnTo>
                  <a:lnTo>
                    <a:pt x="476" y="42"/>
                  </a:lnTo>
                  <a:lnTo>
                    <a:pt x="476" y="40"/>
                  </a:lnTo>
                  <a:lnTo>
                    <a:pt x="476" y="42"/>
                  </a:lnTo>
                  <a:lnTo>
                    <a:pt x="478" y="40"/>
                  </a:lnTo>
                  <a:lnTo>
                    <a:pt x="478" y="42"/>
                  </a:lnTo>
                  <a:lnTo>
                    <a:pt x="478" y="40"/>
                  </a:lnTo>
                  <a:lnTo>
                    <a:pt x="478" y="40"/>
                  </a:lnTo>
                  <a:lnTo>
                    <a:pt x="478" y="42"/>
                  </a:lnTo>
                  <a:lnTo>
                    <a:pt x="478" y="42"/>
                  </a:lnTo>
                  <a:lnTo>
                    <a:pt x="478" y="42"/>
                  </a:lnTo>
                  <a:lnTo>
                    <a:pt x="478" y="40"/>
                  </a:lnTo>
                  <a:lnTo>
                    <a:pt x="478" y="40"/>
                  </a:lnTo>
                  <a:lnTo>
                    <a:pt x="480" y="40"/>
                  </a:lnTo>
                  <a:lnTo>
                    <a:pt x="480" y="40"/>
                  </a:lnTo>
                  <a:lnTo>
                    <a:pt x="480" y="40"/>
                  </a:lnTo>
                  <a:lnTo>
                    <a:pt x="480" y="40"/>
                  </a:lnTo>
                  <a:lnTo>
                    <a:pt x="480" y="40"/>
                  </a:lnTo>
                  <a:lnTo>
                    <a:pt x="480" y="40"/>
                  </a:lnTo>
                  <a:lnTo>
                    <a:pt x="480" y="40"/>
                  </a:lnTo>
                  <a:lnTo>
                    <a:pt x="480" y="40"/>
                  </a:lnTo>
                  <a:lnTo>
                    <a:pt x="480" y="40"/>
                  </a:lnTo>
                  <a:lnTo>
                    <a:pt x="480" y="40"/>
                  </a:lnTo>
                  <a:lnTo>
                    <a:pt x="482" y="40"/>
                  </a:lnTo>
                  <a:lnTo>
                    <a:pt x="482" y="40"/>
                  </a:lnTo>
                  <a:lnTo>
                    <a:pt x="482" y="42"/>
                  </a:lnTo>
                  <a:lnTo>
                    <a:pt x="482" y="42"/>
                  </a:lnTo>
                  <a:lnTo>
                    <a:pt x="482" y="42"/>
                  </a:lnTo>
                  <a:lnTo>
                    <a:pt x="480" y="42"/>
                  </a:lnTo>
                  <a:lnTo>
                    <a:pt x="480" y="42"/>
                  </a:lnTo>
                  <a:lnTo>
                    <a:pt x="480" y="42"/>
                  </a:lnTo>
                  <a:lnTo>
                    <a:pt x="482" y="44"/>
                  </a:lnTo>
                  <a:lnTo>
                    <a:pt x="482" y="44"/>
                  </a:lnTo>
                  <a:lnTo>
                    <a:pt x="480" y="44"/>
                  </a:lnTo>
                  <a:lnTo>
                    <a:pt x="480" y="44"/>
                  </a:lnTo>
                  <a:lnTo>
                    <a:pt x="480" y="44"/>
                  </a:lnTo>
                  <a:lnTo>
                    <a:pt x="480" y="44"/>
                  </a:lnTo>
                  <a:lnTo>
                    <a:pt x="480" y="44"/>
                  </a:lnTo>
                  <a:lnTo>
                    <a:pt x="480" y="44"/>
                  </a:lnTo>
                  <a:lnTo>
                    <a:pt x="478" y="44"/>
                  </a:lnTo>
                  <a:lnTo>
                    <a:pt x="480" y="44"/>
                  </a:lnTo>
                  <a:lnTo>
                    <a:pt x="478" y="44"/>
                  </a:lnTo>
                  <a:lnTo>
                    <a:pt x="478" y="44"/>
                  </a:lnTo>
                  <a:lnTo>
                    <a:pt x="478" y="44"/>
                  </a:lnTo>
                  <a:lnTo>
                    <a:pt x="480" y="44"/>
                  </a:lnTo>
                  <a:lnTo>
                    <a:pt x="480" y="44"/>
                  </a:lnTo>
                  <a:lnTo>
                    <a:pt x="480" y="44"/>
                  </a:lnTo>
                  <a:lnTo>
                    <a:pt x="480" y="44"/>
                  </a:lnTo>
                  <a:lnTo>
                    <a:pt x="480" y="44"/>
                  </a:lnTo>
                  <a:lnTo>
                    <a:pt x="480" y="46"/>
                  </a:lnTo>
                  <a:lnTo>
                    <a:pt x="480" y="46"/>
                  </a:lnTo>
                  <a:lnTo>
                    <a:pt x="480" y="46"/>
                  </a:lnTo>
                  <a:lnTo>
                    <a:pt x="480" y="46"/>
                  </a:lnTo>
                  <a:lnTo>
                    <a:pt x="480" y="46"/>
                  </a:lnTo>
                  <a:lnTo>
                    <a:pt x="480" y="48"/>
                  </a:lnTo>
                  <a:lnTo>
                    <a:pt x="480" y="48"/>
                  </a:lnTo>
                  <a:lnTo>
                    <a:pt x="478" y="48"/>
                  </a:lnTo>
                  <a:lnTo>
                    <a:pt x="478" y="48"/>
                  </a:lnTo>
                  <a:lnTo>
                    <a:pt x="478" y="48"/>
                  </a:lnTo>
                  <a:lnTo>
                    <a:pt x="478" y="48"/>
                  </a:lnTo>
                  <a:lnTo>
                    <a:pt x="478" y="48"/>
                  </a:lnTo>
                  <a:lnTo>
                    <a:pt x="476" y="48"/>
                  </a:lnTo>
                  <a:lnTo>
                    <a:pt x="476" y="46"/>
                  </a:lnTo>
                  <a:lnTo>
                    <a:pt x="476" y="46"/>
                  </a:lnTo>
                  <a:lnTo>
                    <a:pt x="476" y="46"/>
                  </a:lnTo>
                  <a:lnTo>
                    <a:pt x="476" y="46"/>
                  </a:lnTo>
                  <a:lnTo>
                    <a:pt x="476" y="46"/>
                  </a:lnTo>
                  <a:lnTo>
                    <a:pt x="476" y="46"/>
                  </a:lnTo>
                  <a:lnTo>
                    <a:pt x="476" y="46"/>
                  </a:lnTo>
                  <a:lnTo>
                    <a:pt x="476" y="46"/>
                  </a:lnTo>
                  <a:lnTo>
                    <a:pt x="476" y="44"/>
                  </a:lnTo>
                  <a:lnTo>
                    <a:pt x="474" y="44"/>
                  </a:lnTo>
                  <a:lnTo>
                    <a:pt x="474" y="46"/>
                  </a:lnTo>
                  <a:lnTo>
                    <a:pt x="474" y="46"/>
                  </a:lnTo>
                  <a:lnTo>
                    <a:pt x="474" y="46"/>
                  </a:lnTo>
                  <a:lnTo>
                    <a:pt x="472" y="44"/>
                  </a:lnTo>
                  <a:lnTo>
                    <a:pt x="472" y="46"/>
                  </a:lnTo>
                  <a:lnTo>
                    <a:pt x="472" y="44"/>
                  </a:lnTo>
                  <a:lnTo>
                    <a:pt x="472" y="44"/>
                  </a:lnTo>
                  <a:lnTo>
                    <a:pt x="472" y="44"/>
                  </a:lnTo>
                  <a:lnTo>
                    <a:pt x="474" y="44"/>
                  </a:lnTo>
                  <a:lnTo>
                    <a:pt x="474" y="44"/>
                  </a:lnTo>
                  <a:lnTo>
                    <a:pt x="474" y="42"/>
                  </a:lnTo>
                  <a:lnTo>
                    <a:pt x="474" y="42"/>
                  </a:lnTo>
                  <a:lnTo>
                    <a:pt x="474" y="42"/>
                  </a:lnTo>
                  <a:lnTo>
                    <a:pt x="474" y="44"/>
                  </a:lnTo>
                  <a:lnTo>
                    <a:pt x="472" y="44"/>
                  </a:lnTo>
                  <a:lnTo>
                    <a:pt x="472" y="44"/>
                  </a:lnTo>
                  <a:lnTo>
                    <a:pt x="472" y="44"/>
                  </a:lnTo>
                  <a:lnTo>
                    <a:pt x="470" y="44"/>
                  </a:lnTo>
                  <a:lnTo>
                    <a:pt x="470" y="44"/>
                  </a:lnTo>
                  <a:lnTo>
                    <a:pt x="470" y="44"/>
                  </a:lnTo>
                  <a:lnTo>
                    <a:pt x="470" y="44"/>
                  </a:lnTo>
                  <a:lnTo>
                    <a:pt x="470" y="44"/>
                  </a:lnTo>
                  <a:lnTo>
                    <a:pt x="470" y="44"/>
                  </a:lnTo>
                  <a:lnTo>
                    <a:pt x="470" y="44"/>
                  </a:lnTo>
                  <a:lnTo>
                    <a:pt x="470" y="44"/>
                  </a:lnTo>
                  <a:lnTo>
                    <a:pt x="470" y="44"/>
                  </a:lnTo>
                  <a:lnTo>
                    <a:pt x="470" y="46"/>
                  </a:lnTo>
                  <a:lnTo>
                    <a:pt x="470" y="46"/>
                  </a:lnTo>
                  <a:lnTo>
                    <a:pt x="470" y="46"/>
                  </a:lnTo>
                  <a:lnTo>
                    <a:pt x="468" y="46"/>
                  </a:lnTo>
                  <a:lnTo>
                    <a:pt x="468" y="46"/>
                  </a:lnTo>
                  <a:lnTo>
                    <a:pt x="468" y="44"/>
                  </a:lnTo>
                  <a:lnTo>
                    <a:pt x="468" y="44"/>
                  </a:lnTo>
                  <a:lnTo>
                    <a:pt x="468" y="44"/>
                  </a:lnTo>
                  <a:lnTo>
                    <a:pt x="468" y="46"/>
                  </a:lnTo>
                  <a:lnTo>
                    <a:pt x="468" y="46"/>
                  </a:lnTo>
                  <a:lnTo>
                    <a:pt x="468" y="46"/>
                  </a:lnTo>
                  <a:lnTo>
                    <a:pt x="468" y="46"/>
                  </a:lnTo>
                  <a:lnTo>
                    <a:pt x="468" y="46"/>
                  </a:lnTo>
                  <a:lnTo>
                    <a:pt x="468" y="46"/>
                  </a:lnTo>
                  <a:lnTo>
                    <a:pt x="468" y="48"/>
                  </a:lnTo>
                  <a:lnTo>
                    <a:pt x="468" y="48"/>
                  </a:lnTo>
                  <a:lnTo>
                    <a:pt x="468" y="48"/>
                  </a:lnTo>
                  <a:lnTo>
                    <a:pt x="468" y="48"/>
                  </a:lnTo>
                  <a:lnTo>
                    <a:pt x="466" y="48"/>
                  </a:lnTo>
                  <a:lnTo>
                    <a:pt x="466" y="50"/>
                  </a:lnTo>
                  <a:lnTo>
                    <a:pt x="466" y="50"/>
                  </a:lnTo>
                  <a:lnTo>
                    <a:pt x="466" y="48"/>
                  </a:lnTo>
                  <a:lnTo>
                    <a:pt x="466" y="48"/>
                  </a:lnTo>
                  <a:lnTo>
                    <a:pt x="466" y="48"/>
                  </a:lnTo>
                  <a:lnTo>
                    <a:pt x="466" y="48"/>
                  </a:lnTo>
                  <a:lnTo>
                    <a:pt x="466" y="46"/>
                  </a:lnTo>
                  <a:lnTo>
                    <a:pt x="466" y="46"/>
                  </a:lnTo>
                  <a:lnTo>
                    <a:pt x="466" y="46"/>
                  </a:lnTo>
                  <a:lnTo>
                    <a:pt x="466" y="46"/>
                  </a:lnTo>
                  <a:lnTo>
                    <a:pt x="466" y="46"/>
                  </a:lnTo>
                  <a:lnTo>
                    <a:pt x="466" y="46"/>
                  </a:lnTo>
                  <a:lnTo>
                    <a:pt x="464" y="46"/>
                  </a:lnTo>
                  <a:lnTo>
                    <a:pt x="464" y="46"/>
                  </a:lnTo>
                  <a:lnTo>
                    <a:pt x="464" y="46"/>
                  </a:lnTo>
                  <a:lnTo>
                    <a:pt x="464" y="46"/>
                  </a:lnTo>
                  <a:lnTo>
                    <a:pt x="464" y="48"/>
                  </a:lnTo>
                  <a:lnTo>
                    <a:pt x="466" y="48"/>
                  </a:lnTo>
                  <a:lnTo>
                    <a:pt x="466" y="48"/>
                  </a:lnTo>
                  <a:lnTo>
                    <a:pt x="466" y="48"/>
                  </a:lnTo>
                  <a:lnTo>
                    <a:pt x="466" y="48"/>
                  </a:lnTo>
                  <a:lnTo>
                    <a:pt x="466" y="50"/>
                  </a:lnTo>
                  <a:lnTo>
                    <a:pt x="466" y="50"/>
                  </a:lnTo>
                  <a:lnTo>
                    <a:pt x="464" y="50"/>
                  </a:lnTo>
                  <a:lnTo>
                    <a:pt x="464" y="50"/>
                  </a:lnTo>
                  <a:lnTo>
                    <a:pt x="464" y="50"/>
                  </a:lnTo>
                  <a:lnTo>
                    <a:pt x="464" y="50"/>
                  </a:lnTo>
                  <a:lnTo>
                    <a:pt x="464" y="50"/>
                  </a:lnTo>
                  <a:lnTo>
                    <a:pt x="462" y="50"/>
                  </a:lnTo>
                  <a:lnTo>
                    <a:pt x="462" y="50"/>
                  </a:lnTo>
                  <a:lnTo>
                    <a:pt x="462" y="52"/>
                  </a:lnTo>
                  <a:lnTo>
                    <a:pt x="462" y="52"/>
                  </a:lnTo>
                  <a:lnTo>
                    <a:pt x="462" y="50"/>
                  </a:lnTo>
                  <a:lnTo>
                    <a:pt x="462" y="52"/>
                  </a:lnTo>
                  <a:lnTo>
                    <a:pt x="462" y="52"/>
                  </a:lnTo>
                  <a:lnTo>
                    <a:pt x="460" y="52"/>
                  </a:lnTo>
                  <a:lnTo>
                    <a:pt x="460" y="54"/>
                  </a:lnTo>
                  <a:lnTo>
                    <a:pt x="460" y="54"/>
                  </a:lnTo>
                  <a:lnTo>
                    <a:pt x="460" y="54"/>
                  </a:lnTo>
                  <a:lnTo>
                    <a:pt x="458" y="54"/>
                  </a:lnTo>
                  <a:lnTo>
                    <a:pt x="458" y="54"/>
                  </a:lnTo>
                  <a:lnTo>
                    <a:pt x="458" y="54"/>
                  </a:lnTo>
                  <a:lnTo>
                    <a:pt x="456" y="54"/>
                  </a:lnTo>
                  <a:lnTo>
                    <a:pt x="456" y="54"/>
                  </a:lnTo>
                  <a:lnTo>
                    <a:pt x="456" y="54"/>
                  </a:lnTo>
                  <a:lnTo>
                    <a:pt x="456" y="54"/>
                  </a:lnTo>
                  <a:lnTo>
                    <a:pt x="456" y="54"/>
                  </a:lnTo>
                  <a:lnTo>
                    <a:pt x="454" y="54"/>
                  </a:lnTo>
                  <a:lnTo>
                    <a:pt x="454" y="52"/>
                  </a:lnTo>
                  <a:lnTo>
                    <a:pt x="454" y="52"/>
                  </a:lnTo>
                  <a:lnTo>
                    <a:pt x="454" y="52"/>
                  </a:lnTo>
                  <a:lnTo>
                    <a:pt x="454" y="52"/>
                  </a:lnTo>
                  <a:lnTo>
                    <a:pt x="454" y="52"/>
                  </a:lnTo>
                  <a:lnTo>
                    <a:pt x="454" y="50"/>
                  </a:lnTo>
                  <a:lnTo>
                    <a:pt x="452" y="50"/>
                  </a:lnTo>
                  <a:lnTo>
                    <a:pt x="452" y="50"/>
                  </a:lnTo>
                  <a:lnTo>
                    <a:pt x="452" y="50"/>
                  </a:lnTo>
                  <a:lnTo>
                    <a:pt x="452" y="48"/>
                  </a:lnTo>
                  <a:lnTo>
                    <a:pt x="454" y="48"/>
                  </a:lnTo>
                  <a:lnTo>
                    <a:pt x="454" y="46"/>
                  </a:lnTo>
                  <a:lnTo>
                    <a:pt x="454" y="46"/>
                  </a:lnTo>
                  <a:lnTo>
                    <a:pt x="454" y="44"/>
                  </a:lnTo>
                  <a:lnTo>
                    <a:pt x="454" y="44"/>
                  </a:lnTo>
                  <a:lnTo>
                    <a:pt x="454" y="42"/>
                  </a:lnTo>
                  <a:lnTo>
                    <a:pt x="454" y="42"/>
                  </a:lnTo>
                  <a:lnTo>
                    <a:pt x="454" y="42"/>
                  </a:lnTo>
                  <a:lnTo>
                    <a:pt x="454" y="42"/>
                  </a:lnTo>
                  <a:lnTo>
                    <a:pt x="454" y="42"/>
                  </a:lnTo>
                  <a:lnTo>
                    <a:pt x="454" y="40"/>
                  </a:lnTo>
                  <a:lnTo>
                    <a:pt x="454" y="40"/>
                  </a:lnTo>
                  <a:lnTo>
                    <a:pt x="454" y="40"/>
                  </a:lnTo>
                  <a:lnTo>
                    <a:pt x="454" y="40"/>
                  </a:lnTo>
                  <a:lnTo>
                    <a:pt x="454" y="40"/>
                  </a:lnTo>
                  <a:lnTo>
                    <a:pt x="454" y="40"/>
                  </a:lnTo>
                  <a:lnTo>
                    <a:pt x="454" y="38"/>
                  </a:lnTo>
                  <a:lnTo>
                    <a:pt x="454" y="38"/>
                  </a:lnTo>
                  <a:lnTo>
                    <a:pt x="454" y="38"/>
                  </a:lnTo>
                  <a:lnTo>
                    <a:pt x="456" y="38"/>
                  </a:lnTo>
                  <a:lnTo>
                    <a:pt x="456" y="36"/>
                  </a:lnTo>
                  <a:lnTo>
                    <a:pt x="456" y="36"/>
                  </a:lnTo>
                  <a:lnTo>
                    <a:pt x="456" y="36"/>
                  </a:lnTo>
                  <a:lnTo>
                    <a:pt x="456" y="36"/>
                  </a:lnTo>
                  <a:lnTo>
                    <a:pt x="456" y="36"/>
                  </a:lnTo>
                  <a:lnTo>
                    <a:pt x="456" y="36"/>
                  </a:lnTo>
                  <a:lnTo>
                    <a:pt x="458" y="36"/>
                  </a:lnTo>
                  <a:lnTo>
                    <a:pt x="458" y="36"/>
                  </a:lnTo>
                  <a:lnTo>
                    <a:pt x="458" y="36"/>
                  </a:lnTo>
                  <a:lnTo>
                    <a:pt x="458" y="36"/>
                  </a:lnTo>
                  <a:lnTo>
                    <a:pt x="458" y="34"/>
                  </a:lnTo>
                  <a:lnTo>
                    <a:pt x="458" y="34"/>
                  </a:lnTo>
                  <a:lnTo>
                    <a:pt x="458" y="34"/>
                  </a:lnTo>
                  <a:lnTo>
                    <a:pt x="458" y="34"/>
                  </a:lnTo>
                  <a:lnTo>
                    <a:pt x="460" y="34"/>
                  </a:lnTo>
                  <a:lnTo>
                    <a:pt x="460" y="34"/>
                  </a:lnTo>
                  <a:lnTo>
                    <a:pt x="460" y="34"/>
                  </a:lnTo>
                  <a:lnTo>
                    <a:pt x="460" y="34"/>
                  </a:lnTo>
                  <a:lnTo>
                    <a:pt x="460" y="34"/>
                  </a:lnTo>
                  <a:lnTo>
                    <a:pt x="460" y="34"/>
                  </a:lnTo>
                  <a:lnTo>
                    <a:pt x="460" y="34"/>
                  </a:lnTo>
                  <a:lnTo>
                    <a:pt x="460" y="32"/>
                  </a:lnTo>
                  <a:lnTo>
                    <a:pt x="460" y="32"/>
                  </a:lnTo>
                  <a:lnTo>
                    <a:pt x="462" y="32"/>
                  </a:lnTo>
                  <a:lnTo>
                    <a:pt x="462" y="32"/>
                  </a:lnTo>
                  <a:lnTo>
                    <a:pt x="462" y="32"/>
                  </a:lnTo>
                  <a:lnTo>
                    <a:pt x="462" y="32"/>
                  </a:lnTo>
                  <a:lnTo>
                    <a:pt x="462" y="32"/>
                  </a:lnTo>
                  <a:lnTo>
                    <a:pt x="462" y="30"/>
                  </a:lnTo>
                  <a:lnTo>
                    <a:pt x="462" y="30"/>
                  </a:lnTo>
                  <a:lnTo>
                    <a:pt x="462" y="30"/>
                  </a:lnTo>
                  <a:lnTo>
                    <a:pt x="462" y="30"/>
                  </a:lnTo>
                  <a:lnTo>
                    <a:pt x="462" y="30"/>
                  </a:lnTo>
                  <a:lnTo>
                    <a:pt x="462" y="30"/>
                  </a:lnTo>
                  <a:lnTo>
                    <a:pt x="462" y="30"/>
                  </a:lnTo>
                  <a:lnTo>
                    <a:pt x="462" y="30"/>
                  </a:lnTo>
                  <a:lnTo>
                    <a:pt x="462" y="30"/>
                  </a:lnTo>
                  <a:lnTo>
                    <a:pt x="462" y="30"/>
                  </a:lnTo>
                  <a:lnTo>
                    <a:pt x="460" y="30"/>
                  </a:lnTo>
                  <a:lnTo>
                    <a:pt x="460" y="30"/>
                  </a:lnTo>
                  <a:lnTo>
                    <a:pt x="460" y="32"/>
                  </a:lnTo>
                  <a:lnTo>
                    <a:pt x="460" y="32"/>
                  </a:lnTo>
                  <a:lnTo>
                    <a:pt x="458" y="32"/>
                  </a:lnTo>
                  <a:lnTo>
                    <a:pt x="458" y="32"/>
                  </a:lnTo>
                  <a:lnTo>
                    <a:pt x="458" y="32"/>
                  </a:lnTo>
                  <a:lnTo>
                    <a:pt x="458" y="32"/>
                  </a:lnTo>
                  <a:lnTo>
                    <a:pt x="458" y="32"/>
                  </a:lnTo>
                  <a:lnTo>
                    <a:pt x="456" y="32"/>
                  </a:lnTo>
                  <a:lnTo>
                    <a:pt x="456" y="32"/>
                  </a:lnTo>
                  <a:lnTo>
                    <a:pt x="456" y="32"/>
                  </a:lnTo>
                  <a:lnTo>
                    <a:pt x="456" y="32"/>
                  </a:lnTo>
                  <a:lnTo>
                    <a:pt x="456" y="32"/>
                  </a:lnTo>
                  <a:lnTo>
                    <a:pt x="456" y="32"/>
                  </a:lnTo>
                  <a:lnTo>
                    <a:pt x="456" y="34"/>
                  </a:lnTo>
                  <a:lnTo>
                    <a:pt x="456" y="34"/>
                  </a:lnTo>
                  <a:lnTo>
                    <a:pt x="456" y="34"/>
                  </a:lnTo>
                  <a:lnTo>
                    <a:pt x="456" y="34"/>
                  </a:lnTo>
                  <a:lnTo>
                    <a:pt x="456" y="34"/>
                  </a:lnTo>
                  <a:lnTo>
                    <a:pt x="456" y="34"/>
                  </a:lnTo>
                  <a:lnTo>
                    <a:pt x="454" y="34"/>
                  </a:lnTo>
                  <a:lnTo>
                    <a:pt x="454" y="34"/>
                  </a:lnTo>
                  <a:lnTo>
                    <a:pt x="454" y="34"/>
                  </a:lnTo>
                  <a:lnTo>
                    <a:pt x="454" y="34"/>
                  </a:lnTo>
                  <a:lnTo>
                    <a:pt x="454" y="34"/>
                  </a:lnTo>
                  <a:lnTo>
                    <a:pt x="454" y="36"/>
                  </a:lnTo>
                  <a:lnTo>
                    <a:pt x="454" y="36"/>
                  </a:lnTo>
                  <a:lnTo>
                    <a:pt x="454" y="36"/>
                  </a:lnTo>
                  <a:lnTo>
                    <a:pt x="454" y="36"/>
                  </a:lnTo>
                  <a:lnTo>
                    <a:pt x="454" y="36"/>
                  </a:lnTo>
                  <a:lnTo>
                    <a:pt x="454" y="36"/>
                  </a:lnTo>
                  <a:lnTo>
                    <a:pt x="454" y="36"/>
                  </a:lnTo>
                  <a:lnTo>
                    <a:pt x="454" y="36"/>
                  </a:lnTo>
                  <a:lnTo>
                    <a:pt x="452" y="36"/>
                  </a:lnTo>
                  <a:lnTo>
                    <a:pt x="452" y="36"/>
                  </a:lnTo>
                  <a:lnTo>
                    <a:pt x="454" y="36"/>
                  </a:lnTo>
                  <a:lnTo>
                    <a:pt x="454" y="38"/>
                  </a:lnTo>
                  <a:lnTo>
                    <a:pt x="452" y="38"/>
                  </a:lnTo>
                  <a:lnTo>
                    <a:pt x="452" y="38"/>
                  </a:lnTo>
                  <a:lnTo>
                    <a:pt x="452" y="38"/>
                  </a:lnTo>
                  <a:lnTo>
                    <a:pt x="452" y="38"/>
                  </a:lnTo>
                  <a:lnTo>
                    <a:pt x="452" y="38"/>
                  </a:lnTo>
                  <a:lnTo>
                    <a:pt x="452" y="38"/>
                  </a:lnTo>
                  <a:lnTo>
                    <a:pt x="452" y="38"/>
                  </a:lnTo>
                  <a:lnTo>
                    <a:pt x="452" y="38"/>
                  </a:lnTo>
                  <a:lnTo>
                    <a:pt x="452" y="38"/>
                  </a:lnTo>
                  <a:lnTo>
                    <a:pt x="450" y="40"/>
                  </a:lnTo>
                  <a:lnTo>
                    <a:pt x="452" y="40"/>
                  </a:lnTo>
                  <a:lnTo>
                    <a:pt x="452" y="40"/>
                  </a:lnTo>
                  <a:lnTo>
                    <a:pt x="452" y="40"/>
                  </a:lnTo>
                  <a:lnTo>
                    <a:pt x="452" y="42"/>
                  </a:lnTo>
                  <a:lnTo>
                    <a:pt x="452" y="42"/>
                  </a:lnTo>
                  <a:lnTo>
                    <a:pt x="452" y="42"/>
                  </a:lnTo>
                  <a:lnTo>
                    <a:pt x="452" y="42"/>
                  </a:lnTo>
                  <a:lnTo>
                    <a:pt x="452" y="42"/>
                  </a:lnTo>
                  <a:lnTo>
                    <a:pt x="452" y="42"/>
                  </a:lnTo>
                  <a:lnTo>
                    <a:pt x="452" y="42"/>
                  </a:lnTo>
                  <a:lnTo>
                    <a:pt x="452" y="44"/>
                  </a:lnTo>
                  <a:lnTo>
                    <a:pt x="452" y="44"/>
                  </a:lnTo>
                  <a:lnTo>
                    <a:pt x="452" y="44"/>
                  </a:lnTo>
                  <a:lnTo>
                    <a:pt x="452" y="44"/>
                  </a:lnTo>
                  <a:lnTo>
                    <a:pt x="452" y="46"/>
                  </a:lnTo>
                  <a:lnTo>
                    <a:pt x="452" y="46"/>
                  </a:lnTo>
                  <a:lnTo>
                    <a:pt x="452" y="46"/>
                  </a:lnTo>
                  <a:lnTo>
                    <a:pt x="452" y="46"/>
                  </a:lnTo>
                  <a:lnTo>
                    <a:pt x="452" y="46"/>
                  </a:lnTo>
                  <a:lnTo>
                    <a:pt x="452" y="48"/>
                  </a:lnTo>
                  <a:lnTo>
                    <a:pt x="452" y="48"/>
                  </a:lnTo>
                  <a:lnTo>
                    <a:pt x="450" y="48"/>
                  </a:lnTo>
                  <a:lnTo>
                    <a:pt x="450" y="50"/>
                  </a:lnTo>
                  <a:lnTo>
                    <a:pt x="450" y="50"/>
                  </a:lnTo>
                  <a:lnTo>
                    <a:pt x="450" y="50"/>
                  </a:lnTo>
                  <a:lnTo>
                    <a:pt x="450" y="52"/>
                  </a:lnTo>
                  <a:lnTo>
                    <a:pt x="450" y="52"/>
                  </a:lnTo>
                  <a:lnTo>
                    <a:pt x="450" y="52"/>
                  </a:lnTo>
                  <a:lnTo>
                    <a:pt x="452" y="52"/>
                  </a:lnTo>
                  <a:lnTo>
                    <a:pt x="452" y="54"/>
                  </a:lnTo>
                  <a:lnTo>
                    <a:pt x="452" y="54"/>
                  </a:lnTo>
                  <a:lnTo>
                    <a:pt x="454" y="54"/>
                  </a:lnTo>
                  <a:lnTo>
                    <a:pt x="452" y="54"/>
                  </a:lnTo>
                  <a:lnTo>
                    <a:pt x="452" y="56"/>
                  </a:lnTo>
                  <a:lnTo>
                    <a:pt x="452" y="56"/>
                  </a:lnTo>
                  <a:lnTo>
                    <a:pt x="452" y="56"/>
                  </a:lnTo>
                  <a:lnTo>
                    <a:pt x="452" y="56"/>
                  </a:lnTo>
                  <a:lnTo>
                    <a:pt x="452" y="56"/>
                  </a:lnTo>
                  <a:lnTo>
                    <a:pt x="452" y="56"/>
                  </a:lnTo>
                  <a:lnTo>
                    <a:pt x="452" y="56"/>
                  </a:lnTo>
                  <a:lnTo>
                    <a:pt x="452" y="56"/>
                  </a:lnTo>
                  <a:lnTo>
                    <a:pt x="452" y="56"/>
                  </a:lnTo>
                  <a:lnTo>
                    <a:pt x="450" y="56"/>
                  </a:lnTo>
                  <a:lnTo>
                    <a:pt x="452" y="56"/>
                  </a:lnTo>
                  <a:lnTo>
                    <a:pt x="450" y="58"/>
                  </a:lnTo>
                  <a:lnTo>
                    <a:pt x="450" y="58"/>
                  </a:lnTo>
                  <a:lnTo>
                    <a:pt x="450" y="58"/>
                  </a:lnTo>
                  <a:lnTo>
                    <a:pt x="448" y="58"/>
                  </a:lnTo>
                  <a:lnTo>
                    <a:pt x="448" y="58"/>
                  </a:lnTo>
                  <a:lnTo>
                    <a:pt x="446" y="58"/>
                  </a:lnTo>
                  <a:lnTo>
                    <a:pt x="446" y="58"/>
                  </a:lnTo>
                  <a:lnTo>
                    <a:pt x="446" y="56"/>
                  </a:lnTo>
                  <a:lnTo>
                    <a:pt x="446" y="56"/>
                  </a:lnTo>
                  <a:lnTo>
                    <a:pt x="446" y="56"/>
                  </a:lnTo>
                  <a:lnTo>
                    <a:pt x="448" y="56"/>
                  </a:lnTo>
                  <a:lnTo>
                    <a:pt x="448" y="54"/>
                  </a:lnTo>
                  <a:lnTo>
                    <a:pt x="446" y="54"/>
                  </a:lnTo>
                  <a:lnTo>
                    <a:pt x="446" y="54"/>
                  </a:lnTo>
                  <a:lnTo>
                    <a:pt x="446" y="54"/>
                  </a:lnTo>
                  <a:lnTo>
                    <a:pt x="444" y="52"/>
                  </a:lnTo>
                  <a:lnTo>
                    <a:pt x="444" y="52"/>
                  </a:lnTo>
                  <a:lnTo>
                    <a:pt x="444" y="52"/>
                  </a:lnTo>
                  <a:lnTo>
                    <a:pt x="444" y="50"/>
                  </a:lnTo>
                  <a:lnTo>
                    <a:pt x="444" y="50"/>
                  </a:lnTo>
                  <a:lnTo>
                    <a:pt x="444" y="50"/>
                  </a:lnTo>
                  <a:lnTo>
                    <a:pt x="444" y="50"/>
                  </a:lnTo>
                  <a:lnTo>
                    <a:pt x="444" y="50"/>
                  </a:lnTo>
                  <a:lnTo>
                    <a:pt x="444" y="48"/>
                  </a:lnTo>
                  <a:lnTo>
                    <a:pt x="444" y="48"/>
                  </a:lnTo>
                  <a:lnTo>
                    <a:pt x="444" y="48"/>
                  </a:lnTo>
                  <a:lnTo>
                    <a:pt x="444" y="48"/>
                  </a:lnTo>
                  <a:lnTo>
                    <a:pt x="446" y="48"/>
                  </a:lnTo>
                  <a:lnTo>
                    <a:pt x="444" y="46"/>
                  </a:lnTo>
                  <a:lnTo>
                    <a:pt x="444" y="46"/>
                  </a:lnTo>
                  <a:lnTo>
                    <a:pt x="444" y="46"/>
                  </a:lnTo>
                  <a:lnTo>
                    <a:pt x="444" y="46"/>
                  </a:lnTo>
                  <a:lnTo>
                    <a:pt x="444" y="46"/>
                  </a:lnTo>
                  <a:lnTo>
                    <a:pt x="442" y="46"/>
                  </a:lnTo>
                  <a:lnTo>
                    <a:pt x="442" y="46"/>
                  </a:lnTo>
                  <a:lnTo>
                    <a:pt x="442" y="46"/>
                  </a:lnTo>
                  <a:lnTo>
                    <a:pt x="442" y="46"/>
                  </a:lnTo>
                  <a:lnTo>
                    <a:pt x="442" y="44"/>
                  </a:lnTo>
                  <a:lnTo>
                    <a:pt x="442" y="44"/>
                  </a:lnTo>
                  <a:lnTo>
                    <a:pt x="442" y="44"/>
                  </a:lnTo>
                  <a:lnTo>
                    <a:pt x="442" y="46"/>
                  </a:lnTo>
                  <a:lnTo>
                    <a:pt x="442" y="46"/>
                  </a:lnTo>
                  <a:lnTo>
                    <a:pt x="440" y="46"/>
                  </a:lnTo>
                  <a:lnTo>
                    <a:pt x="440" y="46"/>
                  </a:lnTo>
                  <a:lnTo>
                    <a:pt x="442" y="46"/>
                  </a:lnTo>
                  <a:lnTo>
                    <a:pt x="442" y="46"/>
                  </a:lnTo>
                  <a:lnTo>
                    <a:pt x="440" y="46"/>
                  </a:lnTo>
                  <a:lnTo>
                    <a:pt x="440" y="46"/>
                  </a:lnTo>
                  <a:lnTo>
                    <a:pt x="440" y="46"/>
                  </a:lnTo>
                  <a:lnTo>
                    <a:pt x="440" y="46"/>
                  </a:lnTo>
                  <a:lnTo>
                    <a:pt x="438" y="44"/>
                  </a:lnTo>
                  <a:lnTo>
                    <a:pt x="438" y="44"/>
                  </a:lnTo>
                  <a:lnTo>
                    <a:pt x="440" y="44"/>
                  </a:lnTo>
                  <a:lnTo>
                    <a:pt x="440" y="42"/>
                  </a:lnTo>
                  <a:lnTo>
                    <a:pt x="438" y="44"/>
                  </a:lnTo>
                  <a:lnTo>
                    <a:pt x="438" y="42"/>
                  </a:lnTo>
                  <a:lnTo>
                    <a:pt x="438" y="42"/>
                  </a:lnTo>
                  <a:lnTo>
                    <a:pt x="438" y="42"/>
                  </a:lnTo>
                  <a:lnTo>
                    <a:pt x="438" y="42"/>
                  </a:lnTo>
                  <a:lnTo>
                    <a:pt x="438" y="40"/>
                  </a:lnTo>
                  <a:lnTo>
                    <a:pt x="438" y="40"/>
                  </a:lnTo>
                  <a:lnTo>
                    <a:pt x="438" y="40"/>
                  </a:lnTo>
                  <a:lnTo>
                    <a:pt x="438" y="40"/>
                  </a:lnTo>
                  <a:lnTo>
                    <a:pt x="438" y="40"/>
                  </a:lnTo>
                  <a:lnTo>
                    <a:pt x="438" y="42"/>
                  </a:lnTo>
                  <a:lnTo>
                    <a:pt x="438" y="42"/>
                  </a:lnTo>
                  <a:lnTo>
                    <a:pt x="438" y="42"/>
                  </a:lnTo>
                  <a:lnTo>
                    <a:pt x="438" y="44"/>
                  </a:lnTo>
                  <a:lnTo>
                    <a:pt x="436" y="42"/>
                  </a:lnTo>
                  <a:lnTo>
                    <a:pt x="436" y="42"/>
                  </a:lnTo>
                  <a:lnTo>
                    <a:pt x="436" y="42"/>
                  </a:lnTo>
                  <a:lnTo>
                    <a:pt x="436" y="42"/>
                  </a:lnTo>
                  <a:lnTo>
                    <a:pt x="436" y="42"/>
                  </a:lnTo>
                  <a:lnTo>
                    <a:pt x="436" y="42"/>
                  </a:lnTo>
                  <a:lnTo>
                    <a:pt x="436" y="40"/>
                  </a:lnTo>
                  <a:lnTo>
                    <a:pt x="436" y="40"/>
                  </a:lnTo>
                  <a:lnTo>
                    <a:pt x="436" y="40"/>
                  </a:lnTo>
                  <a:lnTo>
                    <a:pt x="436" y="40"/>
                  </a:lnTo>
                  <a:lnTo>
                    <a:pt x="436" y="40"/>
                  </a:lnTo>
                  <a:lnTo>
                    <a:pt x="436" y="40"/>
                  </a:lnTo>
                  <a:lnTo>
                    <a:pt x="436" y="40"/>
                  </a:lnTo>
                  <a:lnTo>
                    <a:pt x="436" y="38"/>
                  </a:lnTo>
                  <a:lnTo>
                    <a:pt x="434" y="38"/>
                  </a:lnTo>
                  <a:lnTo>
                    <a:pt x="434" y="38"/>
                  </a:lnTo>
                  <a:lnTo>
                    <a:pt x="434" y="38"/>
                  </a:lnTo>
                  <a:lnTo>
                    <a:pt x="434" y="38"/>
                  </a:lnTo>
                  <a:lnTo>
                    <a:pt x="434" y="38"/>
                  </a:lnTo>
                  <a:lnTo>
                    <a:pt x="434" y="38"/>
                  </a:lnTo>
                  <a:lnTo>
                    <a:pt x="434" y="40"/>
                  </a:lnTo>
                  <a:lnTo>
                    <a:pt x="434" y="40"/>
                  </a:lnTo>
                  <a:lnTo>
                    <a:pt x="436" y="40"/>
                  </a:lnTo>
                  <a:lnTo>
                    <a:pt x="436" y="42"/>
                  </a:lnTo>
                  <a:lnTo>
                    <a:pt x="434" y="42"/>
                  </a:lnTo>
                  <a:lnTo>
                    <a:pt x="434" y="42"/>
                  </a:lnTo>
                  <a:lnTo>
                    <a:pt x="434" y="40"/>
                  </a:lnTo>
                  <a:lnTo>
                    <a:pt x="432" y="40"/>
                  </a:lnTo>
                  <a:lnTo>
                    <a:pt x="432" y="40"/>
                  </a:lnTo>
                  <a:lnTo>
                    <a:pt x="432" y="40"/>
                  </a:lnTo>
                  <a:lnTo>
                    <a:pt x="430" y="40"/>
                  </a:lnTo>
                  <a:lnTo>
                    <a:pt x="432" y="40"/>
                  </a:lnTo>
                  <a:lnTo>
                    <a:pt x="432" y="40"/>
                  </a:lnTo>
                  <a:lnTo>
                    <a:pt x="432" y="40"/>
                  </a:lnTo>
                  <a:lnTo>
                    <a:pt x="432" y="40"/>
                  </a:lnTo>
                  <a:lnTo>
                    <a:pt x="430" y="40"/>
                  </a:lnTo>
                  <a:lnTo>
                    <a:pt x="432" y="40"/>
                  </a:lnTo>
                  <a:lnTo>
                    <a:pt x="432" y="40"/>
                  </a:lnTo>
                  <a:lnTo>
                    <a:pt x="430" y="40"/>
                  </a:lnTo>
                  <a:lnTo>
                    <a:pt x="430" y="40"/>
                  </a:lnTo>
                  <a:lnTo>
                    <a:pt x="430" y="40"/>
                  </a:lnTo>
                  <a:lnTo>
                    <a:pt x="430" y="40"/>
                  </a:lnTo>
                  <a:lnTo>
                    <a:pt x="430" y="40"/>
                  </a:lnTo>
                  <a:lnTo>
                    <a:pt x="430" y="40"/>
                  </a:lnTo>
                  <a:lnTo>
                    <a:pt x="428" y="40"/>
                  </a:lnTo>
                  <a:lnTo>
                    <a:pt x="428" y="40"/>
                  </a:lnTo>
                  <a:lnTo>
                    <a:pt x="428" y="40"/>
                  </a:lnTo>
                  <a:lnTo>
                    <a:pt x="428" y="38"/>
                  </a:lnTo>
                  <a:lnTo>
                    <a:pt x="428" y="38"/>
                  </a:lnTo>
                  <a:lnTo>
                    <a:pt x="426" y="38"/>
                  </a:lnTo>
                  <a:lnTo>
                    <a:pt x="426" y="40"/>
                  </a:lnTo>
                  <a:lnTo>
                    <a:pt x="426" y="40"/>
                  </a:lnTo>
                  <a:lnTo>
                    <a:pt x="426" y="38"/>
                  </a:lnTo>
                  <a:lnTo>
                    <a:pt x="426" y="38"/>
                  </a:lnTo>
                  <a:lnTo>
                    <a:pt x="426" y="38"/>
                  </a:lnTo>
                  <a:lnTo>
                    <a:pt x="426" y="38"/>
                  </a:lnTo>
                  <a:lnTo>
                    <a:pt x="426" y="38"/>
                  </a:lnTo>
                  <a:lnTo>
                    <a:pt x="424" y="38"/>
                  </a:lnTo>
                  <a:lnTo>
                    <a:pt x="424" y="40"/>
                  </a:lnTo>
                  <a:lnTo>
                    <a:pt x="426" y="38"/>
                  </a:lnTo>
                  <a:lnTo>
                    <a:pt x="426" y="40"/>
                  </a:lnTo>
                  <a:lnTo>
                    <a:pt x="426" y="40"/>
                  </a:lnTo>
                  <a:lnTo>
                    <a:pt x="426" y="40"/>
                  </a:lnTo>
                  <a:lnTo>
                    <a:pt x="428" y="40"/>
                  </a:lnTo>
                  <a:lnTo>
                    <a:pt x="428" y="40"/>
                  </a:lnTo>
                  <a:lnTo>
                    <a:pt x="428" y="40"/>
                  </a:lnTo>
                  <a:lnTo>
                    <a:pt x="428" y="40"/>
                  </a:lnTo>
                  <a:lnTo>
                    <a:pt x="428" y="42"/>
                  </a:lnTo>
                  <a:lnTo>
                    <a:pt x="428" y="42"/>
                  </a:lnTo>
                  <a:lnTo>
                    <a:pt x="430" y="42"/>
                  </a:lnTo>
                  <a:lnTo>
                    <a:pt x="430" y="42"/>
                  </a:lnTo>
                  <a:lnTo>
                    <a:pt x="430" y="42"/>
                  </a:lnTo>
                  <a:lnTo>
                    <a:pt x="430" y="42"/>
                  </a:lnTo>
                  <a:lnTo>
                    <a:pt x="432" y="42"/>
                  </a:lnTo>
                  <a:lnTo>
                    <a:pt x="432" y="42"/>
                  </a:lnTo>
                  <a:lnTo>
                    <a:pt x="432" y="44"/>
                  </a:lnTo>
                  <a:lnTo>
                    <a:pt x="430" y="44"/>
                  </a:lnTo>
                  <a:lnTo>
                    <a:pt x="432" y="44"/>
                  </a:lnTo>
                  <a:lnTo>
                    <a:pt x="432" y="44"/>
                  </a:lnTo>
                  <a:lnTo>
                    <a:pt x="432" y="44"/>
                  </a:lnTo>
                  <a:lnTo>
                    <a:pt x="432" y="44"/>
                  </a:lnTo>
                  <a:lnTo>
                    <a:pt x="432" y="44"/>
                  </a:lnTo>
                  <a:lnTo>
                    <a:pt x="434" y="44"/>
                  </a:lnTo>
                  <a:lnTo>
                    <a:pt x="434" y="44"/>
                  </a:lnTo>
                  <a:lnTo>
                    <a:pt x="434" y="44"/>
                  </a:lnTo>
                  <a:lnTo>
                    <a:pt x="434" y="44"/>
                  </a:lnTo>
                  <a:lnTo>
                    <a:pt x="434" y="44"/>
                  </a:lnTo>
                  <a:lnTo>
                    <a:pt x="436" y="44"/>
                  </a:lnTo>
                  <a:lnTo>
                    <a:pt x="436" y="46"/>
                  </a:lnTo>
                  <a:lnTo>
                    <a:pt x="436" y="46"/>
                  </a:lnTo>
                  <a:lnTo>
                    <a:pt x="436" y="46"/>
                  </a:lnTo>
                  <a:lnTo>
                    <a:pt x="438" y="46"/>
                  </a:lnTo>
                  <a:lnTo>
                    <a:pt x="438" y="46"/>
                  </a:lnTo>
                  <a:lnTo>
                    <a:pt x="440" y="46"/>
                  </a:lnTo>
                  <a:lnTo>
                    <a:pt x="440" y="48"/>
                  </a:lnTo>
                  <a:lnTo>
                    <a:pt x="440" y="48"/>
                  </a:lnTo>
                  <a:lnTo>
                    <a:pt x="440" y="48"/>
                  </a:lnTo>
                  <a:lnTo>
                    <a:pt x="440" y="48"/>
                  </a:lnTo>
                  <a:lnTo>
                    <a:pt x="440" y="48"/>
                  </a:lnTo>
                  <a:lnTo>
                    <a:pt x="440" y="50"/>
                  </a:lnTo>
                  <a:lnTo>
                    <a:pt x="440" y="50"/>
                  </a:lnTo>
                  <a:lnTo>
                    <a:pt x="440" y="50"/>
                  </a:lnTo>
                  <a:lnTo>
                    <a:pt x="440" y="50"/>
                  </a:lnTo>
                  <a:lnTo>
                    <a:pt x="440" y="50"/>
                  </a:lnTo>
                  <a:lnTo>
                    <a:pt x="440" y="50"/>
                  </a:lnTo>
                  <a:lnTo>
                    <a:pt x="440" y="48"/>
                  </a:lnTo>
                  <a:lnTo>
                    <a:pt x="440" y="48"/>
                  </a:lnTo>
                  <a:lnTo>
                    <a:pt x="442" y="48"/>
                  </a:lnTo>
                  <a:lnTo>
                    <a:pt x="442" y="48"/>
                  </a:lnTo>
                  <a:lnTo>
                    <a:pt x="442" y="48"/>
                  </a:lnTo>
                  <a:lnTo>
                    <a:pt x="442" y="48"/>
                  </a:lnTo>
                  <a:lnTo>
                    <a:pt x="442" y="48"/>
                  </a:lnTo>
                  <a:lnTo>
                    <a:pt x="442" y="48"/>
                  </a:lnTo>
                  <a:lnTo>
                    <a:pt x="442" y="48"/>
                  </a:lnTo>
                  <a:lnTo>
                    <a:pt x="442" y="50"/>
                  </a:lnTo>
                  <a:lnTo>
                    <a:pt x="442" y="50"/>
                  </a:lnTo>
                  <a:lnTo>
                    <a:pt x="442" y="52"/>
                  </a:lnTo>
                  <a:lnTo>
                    <a:pt x="442" y="52"/>
                  </a:lnTo>
                  <a:lnTo>
                    <a:pt x="442" y="54"/>
                  </a:lnTo>
                  <a:lnTo>
                    <a:pt x="442" y="54"/>
                  </a:lnTo>
                  <a:lnTo>
                    <a:pt x="442" y="54"/>
                  </a:lnTo>
                  <a:lnTo>
                    <a:pt x="444" y="54"/>
                  </a:lnTo>
                  <a:lnTo>
                    <a:pt x="444" y="54"/>
                  </a:lnTo>
                  <a:lnTo>
                    <a:pt x="444" y="56"/>
                  </a:lnTo>
                  <a:lnTo>
                    <a:pt x="444" y="56"/>
                  </a:lnTo>
                  <a:lnTo>
                    <a:pt x="442" y="56"/>
                  </a:lnTo>
                  <a:lnTo>
                    <a:pt x="442" y="56"/>
                  </a:lnTo>
                  <a:lnTo>
                    <a:pt x="442" y="56"/>
                  </a:lnTo>
                  <a:lnTo>
                    <a:pt x="442" y="56"/>
                  </a:lnTo>
                  <a:lnTo>
                    <a:pt x="442" y="56"/>
                  </a:lnTo>
                  <a:lnTo>
                    <a:pt x="442" y="54"/>
                  </a:lnTo>
                  <a:lnTo>
                    <a:pt x="442" y="54"/>
                  </a:lnTo>
                  <a:lnTo>
                    <a:pt x="442" y="54"/>
                  </a:lnTo>
                  <a:lnTo>
                    <a:pt x="442" y="54"/>
                  </a:lnTo>
                  <a:lnTo>
                    <a:pt x="442" y="54"/>
                  </a:lnTo>
                  <a:lnTo>
                    <a:pt x="442" y="54"/>
                  </a:lnTo>
                  <a:lnTo>
                    <a:pt x="442" y="54"/>
                  </a:lnTo>
                  <a:lnTo>
                    <a:pt x="442" y="54"/>
                  </a:lnTo>
                  <a:lnTo>
                    <a:pt x="442" y="56"/>
                  </a:lnTo>
                  <a:lnTo>
                    <a:pt x="440" y="56"/>
                  </a:lnTo>
                  <a:lnTo>
                    <a:pt x="440" y="54"/>
                  </a:lnTo>
                  <a:lnTo>
                    <a:pt x="440" y="54"/>
                  </a:lnTo>
                  <a:lnTo>
                    <a:pt x="440" y="56"/>
                  </a:lnTo>
                  <a:lnTo>
                    <a:pt x="440" y="56"/>
                  </a:lnTo>
                  <a:lnTo>
                    <a:pt x="440" y="56"/>
                  </a:lnTo>
                  <a:lnTo>
                    <a:pt x="440" y="56"/>
                  </a:lnTo>
                  <a:lnTo>
                    <a:pt x="442" y="56"/>
                  </a:lnTo>
                  <a:lnTo>
                    <a:pt x="442" y="56"/>
                  </a:lnTo>
                  <a:lnTo>
                    <a:pt x="442" y="56"/>
                  </a:lnTo>
                  <a:lnTo>
                    <a:pt x="442" y="56"/>
                  </a:lnTo>
                  <a:lnTo>
                    <a:pt x="444" y="58"/>
                  </a:lnTo>
                  <a:lnTo>
                    <a:pt x="444" y="58"/>
                  </a:lnTo>
                  <a:lnTo>
                    <a:pt x="444" y="58"/>
                  </a:lnTo>
                  <a:lnTo>
                    <a:pt x="444" y="60"/>
                  </a:lnTo>
                  <a:lnTo>
                    <a:pt x="444" y="60"/>
                  </a:lnTo>
                  <a:lnTo>
                    <a:pt x="444" y="62"/>
                  </a:lnTo>
                  <a:lnTo>
                    <a:pt x="444" y="62"/>
                  </a:lnTo>
                  <a:lnTo>
                    <a:pt x="444" y="64"/>
                  </a:lnTo>
                  <a:lnTo>
                    <a:pt x="444" y="64"/>
                  </a:lnTo>
                  <a:lnTo>
                    <a:pt x="444" y="64"/>
                  </a:lnTo>
                  <a:lnTo>
                    <a:pt x="444" y="64"/>
                  </a:lnTo>
                  <a:lnTo>
                    <a:pt x="444" y="64"/>
                  </a:lnTo>
                  <a:lnTo>
                    <a:pt x="444" y="66"/>
                  </a:lnTo>
                  <a:lnTo>
                    <a:pt x="444" y="66"/>
                  </a:lnTo>
                  <a:lnTo>
                    <a:pt x="444" y="68"/>
                  </a:lnTo>
                  <a:lnTo>
                    <a:pt x="444" y="70"/>
                  </a:lnTo>
                  <a:lnTo>
                    <a:pt x="444" y="70"/>
                  </a:lnTo>
                  <a:lnTo>
                    <a:pt x="444" y="72"/>
                  </a:lnTo>
                  <a:lnTo>
                    <a:pt x="444" y="74"/>
                  </a:lnTo>
                  <a:lnTo>
                    <a:pt x="444" y="74"/>
                  </a:lnTo>
                  <a:lnTo>
                    <a:pt x="444" y="74"/>
                  </a:lnTo>
                  <a:lnTo>
                    <a:pt x="444" y="76"/>
                  </a:lnTo>
                  <a:lnTo>
                    <a:pt x="446" y="76"/>
                  </a:lnTo>
                  <a:lnTo>
                    <a:pt x="446" y="76"/>
                  </a:lnTo>
                  <a:lnTo>
                    <a:pt x="446" y="76"/>
                  </a:lnTo>
                  <a:lnTo>
                    <a:pt x="446" y="76"/>
                  </a:lnTo>
                  <a:lnTo>
                    <a:pt x="446" y="78"/>
                  </a:lnTo>
                  <a:lnTo>
                    <a:pt x="446" y="78"/>
                  </a:lnTo>
                  <a:lnTo>
                    <a:pt x="446" y="78"/>
                  </a:lnTo>
                  <a:lnTo>
                    <a:pt x="446" y="78"/>
                  </a:lnTo>
                  <a:lnTo>
                    <a:pt x="448" y="78"/>
                  </a:lnTo>
                  <a:lnTo>
                    <a:pt x="448" y="78"/>
                  </a:lnTo>
                  <a:lnTo>
                    <a:pt x="448" y="78"/>
                  </a:lnTo>
                  <a:lnTo>
                    <a:pt x="448" y="78"/>
                  </a:lnTo>
                  <a:lnTo>
                    <a:pt x="446" y="78"/>
                  </a:lnTo>
                  <a:lnTo>
                    <a:pt x="446" y="78"/>
                  </a:lnTo>
                  <a:lnTo>
                    <a:pt x="446" y="76"/>
                  </a:lnTo>
                  <a:lnTo>
                    <a:pt x="448" y="76"/>
                  </a:lnTo>
                  <a:lnTo>
                    <a:pt x="448" y="76"/>
                  </a:lnTo>
                  <a:lnTo>
                    <a:pt x="448" y="76"/>
                  </a:lnTo>
                  <a:lnTo>
                    <a:pt x="450" y="78"/>
                  </a:lnTo>
                  <a:lnTo>
                    <a:pt x="450" y="78"/>
                  </a:lnTo>
                  <a:lnTo>
                    <a:pt x="450" y="78"/>
                  </a:lnTo>
                  <a:lnTo>
                    <a:pt x="450" y="78"/>
                  </a:lnTo>
                  <a:lnTo>
                    <a:pt x="450" y="78"/>
                  </a:lnTo>
                  <a:lnTo>
                    <a:pt x="450" y="78"/>
                  </a:lnTo>
                  <a:lnTo>
                    <a:pt x="450" y="78"/>
                  </a:lnTo>
                  <a:lnTo>
                    <a:pt x="450" y="78"/>
                  </a:lnTo>
                  <a:lnTo>
                    <a:pt x="450" y="78"/>
                  </a:lnTo>
                  <a:lnTo>
                    <a:pt x="450" y="76"/>
                  </a:lnTo>
                  <a:lnTo>
                    <a:pt x="452" y="78"/>
                  </a:lnTo>
                  <a:lnTo>
                    <a:pt x="452" y="78"/>
                  </a:lnTo>
                  <a:lnTo>
                    <a:pt x="452" y="78"/>
                  </a:lnTo>
                  <a:lnTo>
                    <a:pt x="452" y="78"/>
                  </a:lnTo>
                  <a:lnTo>
                    <a:pt x="452" y="78"/>
                  </a:lnTo>
                  <a:lnTo>
                    <a:pt x="452" y="80"/>
                  </a:lnTo>
                  <a:lnTo>
                    <a:pt x="454" y="80"/>
                  </a:lnTo>
                  <a:lnTo>
                    <a:pt x="454" y="80"/>
                  </a:lnTo>
                  <a:lnTo>
                    <a:pt x="454" y="82"/>
                  </a:lnTo>
                  <a:lnTo>
                    <a:pt x="454" y="82"/>
                  </a:lnTo>
                  <a:lnTo>
                    <a:pt x="452" y="84"/>
                  </a:lnTo>
                  <a:lnTo>
                    <a:pt x="452" y="84"/>
                  </a:lnTo>
                  <a:lnTo>
                    <a:pt x="452" y="84"/>
                  </a:lnTo>
                  <a:lnTo>
                    <a:pt x="452" y="86"/>
                  </a:lnTo>
                  <a:lnTo>
                    <a:pt x="452" y="86"/>
                  </a:lnTo>
                  <a:lnTo>
                    <a:pt x="452" y="86"/>
                  </a:lnTo>
                  <a:lnTo>
                    <a:pt x="450" y="88"/>
                  </a:lnTo>
                  <a:lnTo>
                    <a:pt x="450" y="88"/>
                  </a:lnTo>
                  <a:lnTo>
                    <a:pt x="450" y="88"/>
                  </a:lnTo>
                  <a:lnTo>
                    <a:pt x="448" y="90"/>
                  </a:lnTo>
                  <a:lnTo>
                    <a:pt x="448" y="90"/>
                  </a:lnTo>
                  <a:lnTo>
                    <a:pt x="446" y="90"/>
                  </a:lnTo>
                  <a:lnTo>
                    <a:pt x="446" y="90"/>
                  </a:lnTo>
                  <a:lnTo>
                    <a:pt x="446" y="90"/>
                  </a:lnTo>
                  <a:lnTo>
                    <a:pt x="446" y="90"/>
                  </a:lnTo>
                  <a:lnTo>
                    <a:pt x="446" y="90"/>
                  </a:lnTo>
                  <a:lnTo>
                    <a:pt x="444" y="90"/>
                  </a:lnTo>
                  <a:lnTo>
                    <a:pt x="444" y="90"/>
                  </a:lnTo>
                  <a:lnTo>
                    <a:pt x="444" y="88"/>
                  </a:lnTo>
                  <a:lnTo>
                    <a:pt x="444" y="88"/>
                  </a:lnTo>
                  <a:lnTo>
                    <a:pt x="444" y="88"/>
                  </a:lnTo>
                  <a:lnTo>
                    <a:pt x="444" y="86"/>
                  </a:lnTo>
                  <a:lnTo>
                    <a:pt x="444" y="86"/>
                  </a:lnTo>
                  <a:lnTo>
                    <a:pt x="444" y="86"/>
                  </a:lnTo>
                  <a:lnTo>
                    <a:pt x="446" y="86"/>
                  </a:lnTo>
                  <a:lnTo>
                    <a:pt x="446" y="84"/>
                  </a:lnTo>
                  <a:lnTo>
                    <a:pt x="444" y="84"/>
                  </a:lnTo>
                  <a:lnTo>
                    <a:pt x="444" y="82"/>
                  </a:lnTo>
                  <a:lnTo>
                    <a:pt x="444" y="82"/>
                  </a:lnTo>
                  <a:lnTo>
                    <a:pt x="442" y="82"/>
                  </a:lnTo>
                  <a:lnTo>
                    <a:pt x="442" y="80"/>
                  </a:lnTo>
                  <a:lnTo>
                    <a:pt x="442" y="80"/>
                  </a:lnTo>
                  <a:lnTo>
                    <a:pt x="442" y="80"/>
                  </a:lnTo>
                  <a:lnTo>
                    <a:pt x="442" y="80"/>
                  </a:lnTo>
                  <a:lnTo>
                    <a:pt x="442" y="78"/>
                  </a:lnTo>
                  <a:lnTo>
                    <a:pt x="442" y="78"/>
                  </a:lnTo>
                  <a:lnTo>
                    <a:pt x="442" y="78"/>
                  </a:lnTo>
                  <a:lnTo>
                    <a:pt x="442" y="78"/>
                  </a:lnTo>
                  <a:lnTo>
                    <a:pt x="442" y="78"/>
                  </a:lnTo>
                  <a:lnTo>
                    <a:pt x="442" y="78"/>
                  </a:lnTo>
                  <a:lnTo>
                    <a:pt x="442" y="78"/>
                  </a:lnTo>
                  <a:lnTo>
                    <a:pt x="442" y="76"/>
                  </a:lnTo>
                  <a:lnTo>
                    <a:pt x="442" y="76"/>
                  </a:lnTo>
                  <a:lnTo>
                    <a:pt x="442" y="76"/>
                  </a:lnTo>
                  <a:lnTo>
                    <a:pt x="442" y="76"/>
                  </a:lnTo>
                  <a:lnTo>
                    <a:pt x="442" y="78"/>
                  </a:lnTo>
                  <a:lnTo>
                    <a:pt x="442" y="78"/>
                  </a:lnTo>
                  <a:lnTo>
                    <a:pt x="440" y="78"/>
                  </a:lnTo>
                  <a:lnTo>
                    <a:pt x="440" y="78"/>
                  </a:lnTo>
                  <a:lnTo>
                    <a:pt x="440" y="78"/>
                  </a:lnTo>
                  <a:lnTo>
                    <a:pt x="440" y="78"/>
                  </a:lnTo>
                  <a:lnTo>
                    <a:pt x="440" y="78"/>
                  </a:lnTo>
                  <a:lnTo>
                    <a:pt x="440" y="78"/>
                  </a:lnTo>
                  <a:lnTo>
                    <a:pt x="440" y="78"/>
                  </a:lnTo>
                  <a:lnTo>
                    <a:pt x="440" y="78"/>
                  </a:lnTo>
                  <a:lnTo>
                    <a:pt x="438" y="78"/>
                  </a:lnTo>
                  <a:lnTo>
                    <a:pt x="438" y="80"/>
                  </a:lnTo>
                  <a:lnTo>
                    <a:pt x="438" y="80"/>
                  </a:lnTo>
                  <a:lnTo>
                    <a:pt x="436" y="80"/>
                  </a:lnTo>
                  <a:lnTo>
                    <a:pt x="436" y="80"/>
                  </a:lnTo>
                  <a:lnTo>
                    <a:pt x="436" y="80"/>
                  </a:lnTo>
                  <a:lnTo>
                    <a:pt x="436" y="80"/>
                  </a:lnTo>
                  <a:lnTo>
                    <a:pt x="434" y="80"/>
                  </a:lnTo>
                  <a:lnTo>
                    <a:pt x="434" y="82"/>
                  </a:lnTo>
                  <a:lnTo>
                    <a:pt x="434" y="82"/>
                  </a:lnTo>
                  <a:lnTo>
                    <a:pt x="434" y="82"/>
                  </a:lnTo>
                  <a:lnTo>
                    <a:pt x="434" y="82"/>
                  </a:lnTo>
                  <a:lnTo>
                    <a:pt x="432" y="84"/>
                  </a:lnTo>
                  <a:lnTo>
                    <a:pt x="432" y="84"/>
                  </a:lnTo>
                  <a:lnTo>
                    <a:pt x="430" y="84"/>
                  </a:lnTo>
                  <a:lnTo>
                    <a:pt x="430" y="84"/>
                  </a:lnTo>
                  <a:lnTo>
                    <a:pt x="430" y="86"/>
                  </a:lnTo>
                  <a:lnTo>
                    <a:pt x="430" y="86"/>
                  </a:lnTo>
                  <a:lnTo>
                    <a:pt x="428" y="84"/>
                  </a:lnTo>
                  <a:lnTo>
                    <a:pt x="428" y="84"/>
                  </a:lnTo>
                  <a:lnTo>
                    <a:pt x="428" y="84"/>
                  </a:lnTo>
                  <a:lnTo>
                    <a:pt x="428" y="84"/>
                  </a:lnTo>
                  <a:lnTo>
                    <a:pt x="430" y="82"/>
                  </a:lnTo>
                  <a:lnTo>
                    <a:pt x="430" y="82"/>
                  </a:lnTo>
                  <a:lnTo>
                    <a:pt x="430" y="82"/>
                  </a:lnTo>
                  <a:lnTo>
                    <a:pt x="430" y="80"/>
                  </a:lnTo>
                  <a:lnTo>
                    <a:pt x="430" y="80"/>
                  </a:lnTo>
                  <a:lnTo>
                    <a:pt x="430" y="80"/>
                  </a:lnTo>
                  <a:lnTo>
                    <a:pt x="430" y="80"/>
                  </a:lnTo>
                  <a:lnTo>
                    <a:pt x="430" y="80"/>
                  </a:lnTo>
                  <a:lnTo>
                    <a:pt x="430" y="80"/>
                  </a:lnTo>
                  <a:lnTo>
                    <a:pt x="430" y="82"/>
                  </a:lnTo>
                  <a:lnTo>
                    <a:pt x="430" y="82"/>
                  </a:lnTo>
                  <a:lnTo>
                    <a:pt x="430" y="82"/>
                  </a:lnTo>
                  <a:lnTo>
                    <a:pt x="430" y="82"/>
                  </a:lnTo>
                  <a:lnTo>
                    <a:pt x="430" y="82"/>
                  </a:lnTo>
                  <a:lnTo>
                    <a:pt x="428" y="84"/>
                  </a:lnTo>
                  <a:lnTo>
                    <a:pt x="428" y="84"/>
                  </a:lnTo>
                  <a:lnTo>
                    <a:pt x="428" y="84"/>
                  </a:lnTo>
                  <a:lnTo>
                    <a:pt x="428" y="84"/>
                  </a:lnTo>
                  <a:lnTo>
                    <a:pt x="428" y="86"/>
                  </a:lnTo>
                  <a:lnTo>
                    <a:pt x="428" y="86"/>
                  </a:lnTo>
                  <a:lnTo>
                    <a:pt x="430" y="86"/>
                  </a:lnTo>
                  <a:lnTo>
                    <a:pt x="430" y="88"/>
                  </a:lnTo>
                  <a:lnTo>
                    <a:pt x="430" y="88"/>
                  </a:lnTo>
                  <a:lnTo>
                    <a:pt x="428" y="88"/>
                  </a:lnTo>
                  <a:lnTo>
                    <a:pt x="428" y="88"/>
                  </a:lnTo>
                  <a:lnTo>
                    <a:pt x="428" y="88"/>
                  </a:lnTo>
                  <a:lnTo>
                    <a:pt x="426" y="88"/>
                  </a:lnTo>
                  <a:lnTo>
                    <a:pt x="426" y="88"/>
                  </a:lnTo>
                  <a:lnTo>
                    <a:pt x="426" y="88"/>
                  </a:lnTo>
                  <a:lnTo>
                    <a:pt x="426" y="86"/>
                  </a:lnTo>
                  <a:lnTo>
                    <a:pt x="426" y="86"/>
                  </a:lnTo>
                  <a:lnTo>
                    <a:pt x="426" y="86"/>
                  </a:lnTo>
                  <a:lnTo>
                    <a:pt x="426" y="84"/>
                  </a:lnTo>
                  <a:lnTo>
                    <a:pt x="426" y="84"/>
                  </a:lnTo>
                  <a:lnTo>
                    <a:pt x="426" y="84"/>
                  </a:lnTo>
                  <a:lnTo>
                    <a:pt x="426" y="82"/>
                  </a:lnTo>
                  <a:lnTo>
                    <a:pt x="426" y="82"/>
                  </a:lnTo>
                  <a:lnTo>
                    <a:pt x="424" y="82"/>
                  </a:lnTo>
                  <a:lnTo>
                    <a:pt x="424" y="82"/>
                  </a:lnTo>
                  <a:lnTo>
                    <a:pt x="424" y="82"/>
                  </a:lnTo>
                  <a:lnTo>
                    <a:pt x="424" y="82"/>
                  </a:lnTo>
                  <a:lnTo>
                    <a:pt x="422" y="82"/>
                  </a:lnTo>
                  <a:lnTo>
                    <a:pt x="422" y="82"/>
                  </a:lnTo>
                  <a:lnTo>
                    <a:pt x="422" y="82"/>
                  </a:lnTo>
                  <a:lnTo>
                    <a:pt x="422" y="82"/>
                  </a:lnTo>
                  <a:lnTo>
                    <a:pt x="422" y="82"/>
                  </a:lnTo>
                  <a:lnTo>
                    <a:pt x="424" y="82"/>
                  </a:lnTo>
                  <a:lnTo>
                    <a:pt x="424" y="82"/>
                  </a:lnTo>
                  <a:lnTo>
                    <a:pt x="424" y="82"/>
                  </a:lnTo>
                  <a:lnTo>
                    <a:pt x="424" y="82"/>
                  </a:lnTo>
                  <a:lnTo>
                    <a:pt x="426" y="82"/>
                  </a:lnTo>
                  <a:lnTo>
                    <a:pt x="426" y="82"/>
                  </a:lnTo>
                  <a:lnTo>
                    <a:pt x="426" y="82"/>
                  </a:lnTo>
                  <a:lnTo>
                    <a:pt x="426" y="82"/>
                  </a:lnTo>
                  <a:lnTo>
                    <a:pt x="426" y="84"/>
                  </a:lnTo>
                  <a:lnTo>
                    <a:pt x="424" y="84"/>
                  </a:lnTo>
                  <a:lnTo>
                    <a:pt x="424" y="84"/>
                  </a:lnTo>
                  <a:lnTo>
                    <a:pt x="424" y="84"/>
                  </a:lnTo>
                  <a:lnTo>
                    <a:pt x="424" y="84"/>
                  </a:lnTo>
                  <a:lnTo>
                    <a:pt x="424" y="86"/>
                  </a:lnTo>
                  <a:lnTo>
                    <a:pt x="424" y="86"/>
                  </a:lnTo>
                  <a:lnTo>
                    <a:pt x="424" y="86"/>
                  </a:lnTo>
                  <a:lnTo>
                    <a:pt x="424" y="86"/>
                  </a:lnTo>
                  <a:lnTo>
                    <a:pt x="424" y="86"/>
                  </a:lnTo>
                  <a:lnTo>
                    <a:pt x="424" y="86"/>
                  </a:lnTo>
                  <a:lnTo>
                    <a:pt x="424" y="88"/>
                  </a:lnTo>
                  <a:lnTo>
                    <a:pt x="426" y="88"/>
                  </a:lnTo>
                  <a:lnTo>
                    <a:pt x="426" y="88"/>
                  </a:lnTo>
                  <a:lnTo>
                    <a:pt x="426" y="88"/>
                  </a:lnTo>
                  <a:lnTo>
                    <a:pt x="428" y="88"/>
                  </a:lnTo>
                  <a:lnTo>
                    <a:pt x="428" y="90"/>
                  </a:lnTo>
                  <a:lnTo>
                    <a:pt x="428" y="90"/>
                  </a:lnTo>
                  <a:lnTo>
                    <a:pt x="428" y="90"/>
                  </a:lnTo>
                  <a:lnTo>
                    <a:pt x="428" y="90"/>
                  </a:lnTo>
                  <a:lnTo>
                    <a:pt x="428" y="90"/>
                  </a:lnTo>
                  <a:lnTo>
                    <a:pt x="428" y="92"/>
                  </a:lnTo>
                  <a:lnTo>
                    <a:pt x="428" y="92"/>
                  </a:lnTo>
                  <a:lnTo>
                    <a:pt x="426" y="92"/>
                  </a:lnTo>
                  <a:lnTo>
                    <a:pt x="426" y="92"/>
                  </a:lnTo>
                  <a:lnTo>
                    <a:pt x="426" y="90"/>
                  </a:lnTo>
                  <a:lnTo>
                    <a:pt x="426" y="90"/>
                  </a:lnTo>
                  <a:lnTo>
                    <a:pt x="424" y="90"/>
                  </a:lnTo>
                  <a:lnTo>
                    <a:pt x="424" y="90"/>
                  </a:lnTo>
                  <a:lnTo>
                    <a:pt x="424" y="90"/>
                  </a:lnTo>
                  <a:lnTo>
                    <a:pt x="424" y="90"/>
                  </a:lnTo>
                  <a:lnTo>
                    <a:pt x="424" y="88"/>
                  </a:lnTo>
                  <a:lnTo>
                    <a:pt x="422" y="88"/>
                  </a:lnTo>
                  <a:lnTo>
                    <a:pt x="422" y="88"/>
                  </a:lnTo>
                  <a:lnTo>
                    <a:pt x="420" y="86"/>
                  </a:lnTo>
                  <a:lnTo>
                    <a:pt x="420" y="86"/>
                  </a:lnTo>
                  <a:lnTo>
                    <a:pt x="420" y="88"/>
                  </a:lnTo>
                  <a:lnTo>
                    <a:pt x="420" y="88"/>
                  </a:lnTo>
                  <a:lnTo>
                    <a:pt x="422" y="88"/>
                  </a:lnTo>
                  <a:lnTo>
                    <a:pt x="422" y="88"/>
                  </a:lnTo>
                  <a:lnTo>
                    <a:pt x="422" y="90"/>
                  </a:lnTo>
                  <a:lnTo>
                    <a:pt x="424" y="90"/>
                  </a:lnTo>
                  <a:lnTo>
                    <a:pt x="424" y="90"/>
                  </a:lnTo>
                  <a:lnTo>
                    <a:pt x="426" y="92"/>
                  </a:lnTo>
                  <a:lnTo>
                    <a:pt x="426" y="92"/>
                  </a:lnTo>
                  <a:lnTo>
                    <a:pt x="426" y="94"/>
                  </a:lnTo>
                  <a:lnTo>
                    <a:pt x="426" y="94"/>
                  </a:lnTo>
                  <a:lnTo>
                    <a:pt x="426" y="94"/>
                  </a:lnTo>
                  <a:lnTo>
                    <a:pt x="426" y="92"/>
                  </a:lnTo>
                  <a:lnTo>
                    <a:pt x="426" y="92"/>
                  </a:lnTo>
                  <a:lnTo>
                    <a:pt x="428" y="92"/>
                  </a:lnTo>
                  <a:lnTo>
                    <a:pt x="428" y="92"/>
                  </a:lnTo>
                  <a:lnTo>
                    <a:pt x="428" y="92"/>
                  </a:lnTo>
                  <a:lnTo>
                    <a:pt x="428" y="94"/>
                  </a:lnTo>
                  <a:lnTo>
                    <a:pt x="428" y="94"/>
                  </a:lnTo>
                  <a:lnTo>
                    <a:pt x="430" y="94"/>
                  </a:lnTo>
                  <a:lnTo>
                    <a:pt x="430" y="94"/>
                  </a:lnTo>
                  <a:lnTo>
                    <a:pt x="432" y="94"/>
                  </a:lnTo>
                  <a:lnTo>
                    <a:pt x="432" y="96"/>
                  </a:lnTo>
                  <a:lnTo>
                    <a:pt x="432" y="96"/>
                  </a:lnTo>
                  <a:lnTo>
                    <a:pt x="432" y="96"/>
                  </a:lnTo>
                  <a:lnTo>
                    <a:pt x="432" y="96"/>
                  </a:lnTo>
                  <a:lnTo>
                    <a:pt x="432" y="98"/>
                  </a:lnTo>
                  <a:lnTo>
                    <a:pt x="432" y="98"/>
                  </a:lnTo>
                  <a:lnTo>
                    <a:pt x="432" y="98"/>
                  </a:lnTo>
                  <a:lnTo>
                    <a:pt x="432" y="98"/>
                  </a:lnTo>
                  <a:lnTo>
                    <a:pt x="432" y="98"/>
                  </a:lnTo>
                  <a:lnTo>
                    <a:pt x="432" y="100"/>
                  </a:lnTo>
                  <a:lnTo>
                    <a:pt x="432" y="100"/>
                  </a:lnTo>
                  <a:lnTo>
                    <a:pt x="432" y="100"/>
                  </a:lnTo>
                  <a:lnTo>
                    <a:pt x="432" y="100"/>
                  </a:lnTo>
                  <a:lnTo>
                    <a:pt x="432" y="100"/>
                  </a:lnTo>
                  <a:lnTo>
                    <a:pt x="430" y="100"/>
                  </a:lnTo>
                  <a:lnTo>
                    <a:pt x="430" y="102"/>
                  </a:lnTo>
                  <a:lnTo>
                    <a:pt x="428" y="102"/>
                  </a:lnTo>
                  <a:lnTo>
                    <a:pt x="428" y="102"/>
                  </a:lnTo>
                  <a:lnTo>
                    <a:pt x="428" y="102"/>
                  </a:lnTo>
                  <a:lnTo>
                    <a:pt x="426" y="104"/>
                  </a:lnTo>
                  <a:lnTo>
                    <a:pt x="426" y="104"/>
                  </a:lnTo>
                  <a:lnTo>
                    <a:pt x="424" y="106"/>
                  </a:lnTo>
                  <a:lnTo>
                    <a:pt x="424" y="106"/>
                  </a:lnTo>
                  <a:lnTo>
                    <a:pt x="424" y="108"/>
                  </a:lnTo>
                  <a:lnTo>
                    <a:pt x="424" y="108"/>
                  </a:lnTo>
                  <a:lnTo>
                    <a:pt x="424" y="108"/>
                  </a:lnTo>
                  <a:lnTo>
                    <a:pt x="424" y="108"/>
                  </a:lnTo>
                  <a:lnTo>
                    <a:pt x="424" y="108"/>
                  </a:lnTo>
                  <a:lnTo>
                    <a:pt x="424" y="108"/>
                  </a:lnTo>
                  <a:lnTo>
                    <a:pt x="422" y="108"/>
                  </a:lnTo>
                  <a:lnTo>
                    <a:pt x="422" y="108"/>
                  </a:lnTo>
                  <a:lnTo>
                    <a:pt x="422" y="108"/>
                  </a:lnTo>
                  <a:lnTo>
                    <a:pt x="420" y="108"/>
                  </a:lnTo>
                  <a:lnTo>
                    <a:pt x="420" y="108"/>
                  </a:lnTo>
                  <a:lnTo>
                    <a:pt x="420" y="108"/>
                  </a:lnTo>
                  <a:lnTo>
                    <a:pt x="418" y="110"/>
                  </a:lnTo>
                  <a:lnTo>
                    <a:pt x="418" y="110"/>
                  </a:lnTo>
                  <a:lnTo>
                    <a:pt x="416" y="110"/>
                  </a:lnTo>
                  <a:lnTo>
                    <a:pt x="416" y="110"/>
                  </a:lnTo>
                  <a:lnTo>
                    <a:pt x="412" y="110"/>
                  </a:lnTo>
                  <a:lnTo>
                    <a:pt x="410" y="110"/>
                  </a:lnTo>
                  <a:lnTo>
                    <a:pt x="408" y="112"/>
                  </a:lnTo>
                  <a:lnTo>
                    <a:pt x="406" y="110"/>
                  </a:lnTo>
                  <a:lnTo>
                    <a:pt x="404" y="110"/>
                  </a:lnTo>
                  <a:lnTo>
                    <a:pt x="402" y="110"/>
                  </a:lnTo>
                  <a:lnTo>
                    <a:pt x="402" y="110"/>
                  </a:lnTo>
                  <a:lnTo>
                    <a:pt x="398" y="108"/>
                  </a:lnTo>
                  <a:lnTo>
                    <a:pt x="392" y="106"/>
                  </a:lnTo>
                  <a:lnTo>
                    <a:pt x="390" y="106"/>
                  </a:lnTo>
                  <a:lnTo>
                    <a:pt x="388" y="104"/>
                  </a:lnTo>
                  <a:lnTo>
                    <a:pt x="386" y="104"/>
                  </a:lnTo>
                  <a:lnTo>
                    <a:pt x="384" y="104"/>
                  </a:lnTo>
                  <a:lnTo>
                    <a:pt x="384" y="104"/>
                  </a:lnTo>
                  <a:lnTo>
                    <a:pt x="380" y="102"/>
                  </a:lnTo>
                  <a:lnTo>
                    <a:pt x="374" y="102"/>
                  </a:lnTo>
                  <a:lnTo>
                    <a:pt x="372" y="102"/>
                  </a:lnTo>
                  <a:lnTo>
                    <a:pt x="368" y="102"/>
                  </a:lnTo>
                  <a:lnTo>
                    <a:pt x="366" y="102"/>
                  </a:lnTo>
                  <a:lnTo>
                    <a:pt x="366" y="102"/>
                  </a:lnTo>
                  <a:lnTo>
                    <a:pt x="362" y="102"/>
                  </a:lnTo>
                  <a:lnTo>
                    <a:pt x="356" y="102"/>
                  </a:lnTo>
                  <a:lnTo>
                    <a:pt x="354" y="102"/>
                  </a:lnTo>
                  <a:lnTo>
                    <a:pt x="352" y="102"/>
                  </a:lnTo>
                  <a:lnTo>
                    <a:pt x="354" y="100"/>
                  </a:lnTo>
                  <a:lnTo>
                    <a:pt x="352" y="98"/>
                  </a:lnTo>
                  <a:lnTo>
                    <a:pt x="354" y="96"/>
                  </a:lnTo>
                  <a:lnTo>
                    <a:pt x="354" y="94"/>
                  </a:lnTo>
                  <a:lnTo>
                    <a:pt x="352" y="92"/>
                  </a:lnTo>
                  <a:lnTo>
                    <a:pt x="354" y="92"/>
                  </a:lnTo>
                  <a:lnTo>
                    <a:pt x="354" y="88"/>
                  </a:lnTo>
                  <a:lnTo>
                    <a:pt x="354" y="80"/>
                  </a:lnTo>
                  <a:lnTo>
                    <a:pt x="352" y="78"/>
                  </a:lnTo>
                  <a:lnTo>
                    <a:pt x="352" y="78"/>
                  </a:lnTo>
                  <a:lnTo>
                    <a:pt x="352" y="76"/>
                  </a:lnTo>
                  <a:lnTo>
                    <a:pt x="352" y="74"/>
                  </a:lnTo>
                  <a:lnTo>
                    <a:pt x="350" y="72"/>
                  </a:lnTo>
                  <a:lnTo>
                    <a:pt x="350" y="70"/>
                  </a:lnTo>
                  <a:lnTo>
                    <a:pt x="350" y="68"/>
                  </a:lnTo>
                  <a:lnTo>
                    <a:pt x="350" y="66"/>
                  </a:lnTo>
                  <a:lnTo>
                    <a:pt x="350" y="66"/>
                  </a:lnTo>
                  <a:lnTo>
                    <a:pt x="350" y="60"/>
                  </a:lnTo>
                  <a:lnTo>
                    <a:pt x="348" y="58"/>
                  </a:lnTo>
                  <a:lnTo>
                    <a:pt x="348" y="54"/>
                  </a:lnTo>
                  <a:lnTo>
                    <a:pt x="348" y="52"/>
                  </a:lnTo>
                  <a:lnTo>
                    <a:pt x="350" y="50"/>
                  </a:lnTo>
                  <a:lnTo>
                    <a:pt x="350" y="50"/>
                  </a:lnTo>
                  <a:lnTo>
                    <a:pt x="372" y="40"/>
                  </a:lnTo>
                  <a:lnTo>
                    <a:pt x="416" y="20"/>
                  </a:lnTo>
                  <a:lnTo>
                    <a:pt x="442" y="8"/>
                  </a:lnTo>
                  <a:lnTo>
                    <a:pt x="472" y="6"/>
                  </a:lnTo>
                  <a:lnTo>
                    <a:pt x="472" y="6"/>
                  </a:lnTo>
                  <a:lnTo>
                    <a:pt x="474" y="4"/>
                  </a:lnTo>
                  <a:lnTo>
                    <a:pt x="474" y="4"/>
                  </a:lnTo>
                  <a:lnTo>
                    <a:pt x="474" y="4"/>
                  </a:lnTo>
                  <a:lnTo>
                    <a:pt x="476" y="4"/>
                  </a:lnTo>
                  <a:lnTo>
                    <a:pt x="476" y="6"/>
                  </a:lnTo>
                  <a:lnTo>
                    <a:pt x="530" y="0"/>
                  </a:lnTo>
                  <a:lnTo>
                    <a:pt x="530" y="2"/>
                  </a:lnTo>
                  <a:lnTo>
                    <a:pt x="530" y="2"/>
                  </a:lnTo>
                  <a:lnTo>
                    <a:pt x="530" y="4"/>
                  </a:lnTo>
                  <a:lnTo>
                    <a:pt x="528" y="4"/>
                  </a:lnTo>
                  <a:lnTo>
                    <a:pt x="528" y="4"/>
                  </a:lnTo>
                  <a:close/>
                </a:path>
              </a:pathLst>
            </a:custGeom>
            <a:solidFill>
              <a:schemeClr val="bg1">
                <a:lumMod val="60000"/>
                <a:lumOff val="40000"/>
              </a:schemeClr>
            </a:solidFill>
            <a:ln w="8">
              <a:solidFill>
                <a:schemeClr val="tx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031" name="Freeform 7"/>
            <p:cNvSpPr>
              <a:spLocks/>
            </p:cNvSpPr>
            <p:nvPr/>
          </p:nvSpPr>
          <p:spPr bwMode="auto">
            <a:xfrm>
              <a:off x="2550" y="2069"/>
              <a:ext cx="326" cy="350"/>
            </a:xfrm>
            <a:custGeom>
              <a:avLst/>
              <a:gdLst/>
              <a:ahLst/>
              <a:cxnLst>
                <a:cxn ang="0">
                  <a:pos x="198" y="32"/>
                </a:cxn>
                <a:cxn ang="0">
                  <a:pos x="262" y="70"/>
                </a:cxn>
                <a:cxn ang="0">
                  <a:pos x="258" y="86"/>
                </a:cxn>
                <a:cxn ang="0">
                  <a:pos x="246" y="98"/>
                </a:cxn>
                <a:cxn ang="0">
                  <a:pos x="226" y="110"/>
                </a:cxn>
                <a:cxn ang="0">
                  <a:pos x="236" y="128"/>
                </a:cxn>
                <a:cxn ang="0">
                  <a:pos x="266" y="186"/>
                </a:cxn>
                <a:cxn ang="0">
                  <a:pos x="272" y="210"/>
                </a:cxn>
                <a:cxn ang="0">
                  <a:pos x="258" y="218"/>
                </a:cxn>
                <a:cxn ang="0">
                  <a:pos x="248" y="224"/>
                </a:cxn>
                <a:cxn ang="0">
                  <a:pos x="258" y="230"/>
                </a:cxn>
                <a:cxn ang="0">
                  <a:pos x="276" y="238"/>
                </a:cxn>
                <a:cxn ang="0">
                  <a:pos x="288" y="232"/>
                </a:cxn>
                <a:cxn ang="0">
                  <a:pos x="300" y="222"/>
                </a:cxn>
                <a:cxn ang="0">
                  <a:pos x="318" y="224"/>
                </a:cxn>
                <a:cxn ang="0">
                  <a:pos x="320" y="236"/>
                </a:cxn>
                <a:cxn ang="0">
                  <a:pos x="324" y="248"/>
                </a:cxn>
                <a:cxn ang="0">
                  <a:pos x="318" y="268"/>
                </a:cxn>
                <a:cxn ang="0">
                  <a:pos x="298" y="260"/>
                </a:cxn>
                <a:cxn ang="0">
                  <a:pos x="296" y="272"/>
                </a:cxn>
                <a:cxn ang="0">
                  <a:pos x="304" y="288"/>
                </a:cxn>
                <a:cxn ang="0">
                  <a:pos x="314" y="298"/>
                </a:cxn>
                <a:cxn ang="0">
                  <a:pos x="314" y="314"/>
                </a:cxn>
                <a:cxn ang="0">
                  <a:pos x="308" y="322"/>
                </a:cxn>
                <a:cxn ang="0">
                  <a:pos x="296" y="330"/>
                </a:cxn>
                <a:cxn ang="0">
                  <a:pos x="272" y="320"/>
                </a:cxn>
                <a:cxn ang="0">
                  <a:pos x="256" y="322"/>
                </a:cxn>
                <a:cxn ang="0">
                  <a:pos x="260" y="334"/>
                </a:cxn>
                <a:cxn ang="0">
                  <a:pos x="254" y="344"/>
                </a:cxn>
                <a:cxn ang="0">
                  <a:pos x="244" y="332"/>
                </a:cxn>
                <a:cxn ang="0">
                  <a:pos x="236" y="340"/>
                </a:cxn>
                <a:cxn ang="0">
                  <a:pos x="222" y="344"/>
                </a:cxn>
                <a:cxn ang="0">
                  <a:pos x="200" y="312"/>
                </a:cxn>
                <a:cxn ang="0">
                  <a:pos x="182" y="302"/>
                </a:cxn>
                <a:cxn ang="0">
                  <a:pos x="150" y="288"/>
                </a:cxn>
                <a:cxn ang="0">
                  <a:pos x="98" y="226"/>
                </a:cxn>
                <a:cxn ang="0">
                  <a:pos x="88" y="202"/>
                </a:cxn>
                <a:cxn ang="0">
                  <a:pos x="74" y="208"/>
                </a:cxn>
                <a:cxn ang="0">
                  <a:pos x="64" y="200"/>
                </a:cxn>
                <a:cxn ang="0">
                  <a:pos x="68" y="190"/>
                </a:cxn>
                <a:cxn ang="0">
                  <a:pos x="54" y="178"/>
                </a:cxn>
                <a:cxn ang="0">
                  <a:pos x="42" y="188"/>
                </a:cxn>
                <a:cxn ang="0">
                  <a:pos x="34" y="206"/>
                </a:cxn>
                <a:cxn ang="0">
                  <a:pos x="22" y="202"/>
                </a:cxn>
                <a:cxn ang="0">
                  <a:pos x="16" y="154"/>
                </a:cxn>
                <a:cxn ang="0">
                  <a:pos x="30" y="152"/>
                </a:cxn>
                <a:cxn ang="0">
                  <a:pos x="28" y="136"/>
                </a:cxn>
                <a:cxn ang="0">
                  <a:pos x="28" y="126"/>
                </a:cxn>
                <a:cxn ang="0">
                  <a:pos x="40" y="138"/>
                </a:cxn>
                <a:cxn ang="0">
                  <a:pos x="48" y="134"/>
                </a:cxn>
                <a:cxn ang="0">
                  <a:pos x="62" y="122"/>
                </a:cxn>
                <a:cxn ang="0">
                  <a:pos x="72" y="112"/>
                </a:cxn>
                <a:cxn ang="0">
                  <a:pos x="80" y="112"/>
                </a:cxn>
                <a:cxn ang="0">
                  <a:pos x="94" y="108"/>
                </a:cxn>
                <a:cxn ang="0">
                  <a:pos x="102" y="90"/>
                </a:cxn>
                <a:cxn ang="0">
                  <a:pos x="110" y="90"/>
                </a:cxn>
                <a:cxn ang="0">
                  <a:pos x="110" y="76"/>
                </a:cxn>
                <a:cxn ang="0">
                  <a:pos x="110" y="54"/>
                </a:cxn>
                <a:cxn ang="0">
                  <a:pos x="114" y="32"/>
                </a:cxn>
                <a:cxn ang="0">
                  <a:pos x="134" y="14"/>
                </a:cxn>
                <a:cxn ang="0">
                  <a:pos x="158" y="8"/>
                </a:cxn>
              </a:cxnLst>
              <a:rect l="0" t="0" r="r" b="b"/>
              <a:pathLst>
                <a:path w="326" h="350">
                  <a:moveTo>
                    <a:pt x="188" y="8"/>
                  </a:moveTo>
                  <a:lnTo>
                    <a:pt x="188" y="10"/>
                  </a:lnTo>
                  <a:lnTo>
                    <a:pt x="190" y="12"/>
                  </a:lnTo>
                  <a:lnTo>
                    <a:pt x="190" y="14"/>
                  </a:lnTo>
                  <a:lnTo>
                    <a:pt x="192" y="16"/>
                  </a:lnTo>
                  <a:lnTo>
                    <a:pt x="192" y="18"/>
                  </a:lnTo>
                  <a:lnTo>
                    <a:pt x="194" y="18"/>
                  </a:lnTo>
                  <a:lnTo>
                    <a:pt x="196" y="20"/>
                  </a:lnTo>
                  <a:lnTo>
                    <a:pt x="196" y="18"/>
                  </a:lnTo>
                  <a:lnTo>
                    <a:pt x="198" y="18"/>
                  </a:lnTo>
                  <a:lnTo>
                    <a:pt x="200" y="18"/>
                  </a:lnTo>
                  <a:lnTo>
                    <a:pt x="200" y="18"/>
                  </a:lnTo>
                  <a:lnTo>
                    <a:pt x="200" y="18"/>
                  </a:lnTo>
                  <a:lnTo>
                    <a:pt x="200" y="20"/>
                  </a:lnTo>
                  <a:lnTo>
                    <a:pt x="200" y="20"/>
                  </a:lnTo>
                  <a:lnTo>
                    <a:pt x="200" y="22"/>
                  </a:lnTo>
                  <a:lnTo>
                    <a:pt x="200" y="22"/>
                  </a:lnTo>
                  <a:lnTo>
                    <a:pt x="200" y="24"/>
                  </a:lnTo>
                  <a:lnTo>
                    <a:pt x="200" y="26"/>
                  </a:lnTo>
                  <a:lnTo>
                    <a:pt x="200" y="28"/>
                  </a:lnTo>
                  <a:lnTo>
                    <a:pt x="200" y="28"/>
                  </a:lnTo>
                  <a:lnTo>
                    <a:pt x="200" y="28"/>
                  </a:lnTo>
                  <a:lnTo>
                    <a:pt x="198" y="30"/>
                  </a:lnTo>
                  <a:lnTo>
                    <a:pt x="198" y="30"/>
                  </a:lnTo>
                  <a:lnTo>
                    <a:pt x="198" y="32"/>
                  </a:lnTo>
                  <a:lnTo>
                    <a:pt x="196" y="34"/>
                  </a:lnTo>
                  <a:lnTo>
                    <a:pt x="196" y="36"/>
                  </a:lnTo>
                  <a:lnTo>
                    <a:pt x="194" y="36"/>
                  </a:lnTo>
                  <a:lnTo>
                    <a:pt x="194" y="36"/>
                  </a:lnTo>
                  <a:lnTo>
                    <a:pt x="192" y="40"/>
                  </a:lnTo>
                  <a:lnTo>
                    <a:pt x="248" y="46"/>
                  </a:lnTo>
                  <a:lnTo>
                    <a:pt x="248" y="46"/>
                  </a:lnTo>
                  <a:lnTo>
                    <a:pt x="250" y="46"/>
                  </a:lnTo>
                  <a:lnTo>
                    <a:pt x="252" y="48"/>
                  </a:lnTo>
                  <a:lnTo>
                    <a:pt x="254" y="48"/>
                  </a:lnTo>
                  <a:lnTo>
                    <a:pt x="256" y="48"/>
                  </a:lnTo>
                  <a:lnTo>
                    <a:pt x="256" y="50"/>
                  </a:lnTo>
                  <a:lnTo>
                    <a:pt x="256" y="50"/>
                  </a:lnTo>
                  <a:lnTo>
                    <a:pt x="256" y="52"/>
                  </a:lnTo>
                  <a:lnTo>
                    <a:pt x="256" y="54"/>
                  </a:lnTo>
                  <a:lnTo>
                    <a:pt x="256" y="56"/>
                  </a:lnTo>
                  <a:lnTo>
                    <a:pt x="256" y="56"/>
                  </a:lnTo>
                  <a:lnTo>
                    <a:pt x="256" y="58"/>
                  </a:lnTo>
                  <a:lnTo>
                    <a:pt x="256" y="60"/>
                  </a:lnTo>
                  <a:lnTo>
                    <a:pt x="258" y="62"/>
                  </a:lnTo>
                  <a:lnTo>
                    <a:pt x="258" y="62"/>
                  </a:lnTo>
                  <a:lnTo>
                    <a:pt x="260" y="64"/>
                  </a:lnTo>
                  <a:lnTo>
                    <a:pt x="260" y="66"/>
                  </a:lnTo>
                  <a:lnTo>
                    <a:pt x="260" y="68"/>
                  </a:lnTo>
                  <a:lnTo>
                    <a:pt x="262" y="70"/>
                  </a:lnTo>
                  <a:lnTo>
                    <a:pt x="262" y="72"/>
                  </a:lnTo>
                  <a:lnTo>
                    <a:pt x="262" y="74"/>
                  </a:lnTo>
                  <a:lnTo>
                    <a:pt x="262" y="76"/>
                  </a:lnTo>
                  <a:lnTo>
                    <a:pt x="264" y="76"/>
                  </a:lnTo>
                  <a:lnTo>
                    <a:pt x="264" y="78"/>
                  </a:lnTo>
                  <a:lnTo>
                    <a:pt x="264" y="78"/>
                  </a:lnTo>
                  <a:lnTo>
                    <a:pt x="264" y="78"/>
                  </a:lnTo>
                  <a:lnTo>
                    <a:pt x="264" y="78"/>
                  </a:lnTo>
                  <a:lnTo>
                    <a:pt x="262" y="78"/>
                  </a:lnTo>
                  <a:lnTo>
                    <a:pt x="262" y="78"/>
                  </a:lnTo>
                  <a:lnTo>
                    <a:pt x="262" y="80"/>
                  </a:lnTo>
                  <a:lnTo>
                    <a:pt x="262" y="80"/>
                  </a:lnTo>
                  <a:lnTo>
                    <a:pt x="262" y="80"/>
                  </a:lnTo>
                  <a:lnTo>
                    <a:pt x="260" y="80"/>
                  </a:lnTo>
                  <a:lnTo>
                    <a:pt x="260" y="80"/>
                  </a:lnTo>
                  <a:lnTo>
                    <a:pt x="260" y="80"/>
                  </a:lnTo>
                  <a:lnTo>
                    <a:pt x="260" y="82"/>
                  </a:lnTo>
                  <a:lnTo>
                    <a:pt x="260" y="82"/>
                  </a:lnTo>
                  <a:lnTo>
                    <a:pt x="260" y="82"/>
                  </a:lnTo>
                  <a:lnTo>
                    <a:pt x="258" y="84"/>
                  </a:lnTo>
                  <a:lnTo>
                    <a:pt x="258" y="84"/>
                  </a:lnTo>
                  <a:lnTo>
                    <a:pt x="258" y="84"/>
                  </a:lnTo>
                  <a:lnTo>
                    <a:pt x="258" y="86"/>
                  </a:lnTo>
                  <a:lnTo>
                    <a:pt x="258" y="86"/>
                  </a:lnTo>
                  <a:lnTo>
                    <a:pt x="258" y="86"/>
                  </a:lnTo>
                  <a:lnTo>
                    <a:pt x="258" y="88"/>
                  </a:lnTo>
                  <a:lnTo>
                    <a:pt x="258" y="88"/>
                  </a:lnTo>
                  <a:lnTo>
                    <a:pt x="258" y="88"/>
                  </a:lnTo>
                  <a:lnTo>
                    <a:pt x="258" y="90"/>
                  </a:lnTo>
                  <a:lnTo>
                    <a:pt x="258" y="90"/>
                  </a:lnTo>
                  <a:lnTo>
                    <a:pt x="256" y="90"/>
                  </a:lnTo>
                  <a:lnTo>
                    <a:pt x="256" y="90"/>
                  </a:lnTo>
                  <a:lnTo>
                    <a:pt x="256" y="92"/>
                  </a:lnTo>
                  <a:lnTo>
                    <a:pt x="254" y="92"/>
                  </a:lnTo>
                  <a:lnTo>
                    <a:pt x="254" y="92"/>
                  </a:lnTo>
                  <a:lnTo>
                    <a:pt x="254" y="92"/>
                  </a:lnTo>
                  <a:lnTo>
                    <a:pt x="252" y="92"/>
                  </a:lnTo>
                  <a:lnTo>
                    <a:pt x="252" y="92"/>
                  </a:lnTo>
                  <a:lnTo>
                    <a:pt x="252" y="92"/>
                  </a:lnTo>
                  <a:lnTo>
                    <a:pt x="252" y="92"/>
                  </a:lnTo>
                  <a:lnTo>
                    <a:pt x="250" y="92"/>
                  </a:lnTo>
                  <a:lnTo>
                    <a:pt x="250" y="94"/>
                  </a:lnTo>
                  <a:lnTo>
                    <a:pt x="250" y="94"/>
                  </a:lnTo>
                  <a:lnTo>
                    <a:pt x="248" y="94"/>
                  </a:lnTo>
                  <a:lnTo>
                    <a:pt x="248" y="94"/>
                  </a:lnTo>
                  <a:lnTo>
                    <a:pt x="248" y="94"/>
                  </a:lnTo>
                  <a:lnTo>
                    <a:pt x="248" y="96"/>
                  </a:lnTo>
                  <a:lnTo>
                    <a:pt x="248" y="96"/>
                  </a:lnTo>
                  <a:lnTo>
                    <a:pt x="248" y="96"/>
                  </a:lnTo>
                  <a:lnTo>
                    <a:pt x="246" y="98"/>
                  </a:lnTo>
                  <a:lnTo>
                    <a:pt x="246" y="98"/>
                  </a:lnTo>
                  <a:lnTo>
                    <a:pt x="246" y="100"/>
                  </a:lnTo>
                  <a:lnTo>
                    <a:pt x="246" y="100"/>
                  </a:lnTo>
                  <a:lnTo>
                    <a:pt x="244" y="102"/>
                  </a:lnTo>
                  <a:lnTo>
                    <a:pt x="244" y="102"/>
                  </a:lnTo>
                  <a:lnTo>
                    <a:pt x="244" y="104"/>
                  </a:lnTo>
                  <a:lnTo>
                    <a:pt x="244" y="104"/>
                  </a:lnTo>
                  <a:lnTo>
                    <a:pt x="242" y="104"/>
                  </a:lnTo>
                  <a:lnTo>
                    <a:pt x="242" y="104"/>
                  </a:lnTo>
                  <a:lnTo>
                    <a:pt x="240" y="104"/>
                  </a:lnTo>
                  <a:lnTo>
                    <a:pt x="240" y="104"/>
                  </a:lnTo>
                  <a:lnTo>
                    <a:pt x="240" y="104"/>
                  </a:lnTo>
                  <a:lnTo>
                    <a:pt x="240" y="104"/>
                  </a:lnTo>
                  <a:lnTo>
                    <a:pt x="238" y="106"/>
                  </a:lnTo>
                  <a:lnTo>
                    <a:pt x="238" y="106"/>
                  </a:lnTo>
                  <a:lnTo>
                    <a:pt x="238" y="106"/>
                  </a:lnTo>
                  <a:lnTo>
                    <a:pt x="236" y="106"/>
                  </a:lnTo>
                  <a:lnTo>
                    <a:pt x="236" y="108"/>
                  </a:lnTo>
                  <a:lnTo>
                    <a:pt x="234" y="108"/>
                  </a:lnTo>
                  <a:lnTo>
                    <a:pt x="232" y="108"/>
                  </a:lnTo>
                  <a:lnTo>
                    <a:pt x="232" y="108"/>
                  </a:lnTo>
                  <a:lnTo>
                    <a:pt x="230" y="108"/>
                  </a:lnTo>
                  <a:lnTo>
                    <a:pt x="230" y="108"/>
                  </a:lnTo>
                  <a:lnTo>
                    <a:pt x="228" y="110"/>
                  </a:lnTo>
                  <a:lnTo>
                    <a:pt x="226" y="110"/>
                  </a:lnTo>
                  <a:lnTo>
                    <a:pt x="226" y="110"/>
                  </a:lnTo>
                  <a:lnTo>
                    <a:pt x="224" y="110"/>
                  </a:lnTo>
                  <a:lnTo>
                    <a:pt x="224" y="110"/>
                  </a:lnTo>
                  <a:lnTo>
                    <a:pt x="222" y="110"/>
                  </a:lnTo>
                  <a:lnTo>
                    <a:pt x="222" y="112"/>
                  </a:lnTo>
                  <a:lnTo>
                    <a:pt x="222" y="112"/>
                  </a:lnTo>
                  <a:lnTo>
                    <a:pt x="222" y="112"/>
                  </a:lnTo>
                  <a:lnTo>
                    <a:pt x="222" y="114"/>
                  </a:lnTo>
                  <a:lnTo>
                    <a:pt x="222" y="116"/>
                  </a:lnTo>
                  <a:lnTo>
                    <a:pt x="222" y="116"/>
                  </a:lnTo>
                  <a:lnTo>
                    <a:pt x="224" y="118"/>
                  </a:lnTo>
                  <a:lnTo>
                    <a:pt x="224" y="118"/>
                  </a:lnTo>
                  <a:lnTo>
                    <a:pt x="224" y="120"/>
                  </a:lnTo>
                  <a:lnTo>
                    <a:pt x="226" y="120"/>
                  </a:lnTo>
                  <a:lnTo>
                    <a:pt x="226" y="120"/>
                  </a:lnTo>
                  <a:lnTo>
                    <a:pt x="226" y="122"/>
                  </a:lnTo>
                  <a:lnTo>
                    <a:pt x="228" y="122"/>
                  </a:lnTo>
                  <a:lnTo>
                    <a:pt x="228" y="124"/>
                  </a:lnTo>
                  <a:lnTo>
                    <a:pt x="230" y="124"/>
                  </a:lnTo>
                  <a:lnTo>
                    <a:pt x="230" y="124"/>
                  </a:lnTo>
                  <a:lnTo>
                    <a:pt x="232" y="126"/>
                  </a:lnTo>
                  <a:lnTo>
                    <a:pt x="234" y="126"/>
                  </a:lnTo>
                  <a:lnTo>
                    <a:pt x="234" y="126"/>
                  </a:lnTo>
                  <a:lnTo>
                    <a:pt x="236" y="128"/>
                  </a:lnTo>
                  <a:lnTo>
                    <a:pt x="236" y="128"/>
                  </a:lnTo>
                  <a:lnTo>
                    <a:pt x="238" y="128"/>
                  </a:lnTo>
                  <a:lnTo>
                    <a:pt x="238" y="130"/>
                  </a:lnTo>
                  <a:lnTo>
                    <a:pt x="240" y="130"/>
                  </a:lnTo>
                  <a:lnTo>
                    <a:pt x="242" y="132"/>
                  </a:lnTo>
                  <a:lnTo>
                    <a:pt x="244" y="132"/>
                  </a:lnTo>
                  <a:lnTo>
                    <a:pt x="244" y="134"/>
                  </a:lnTo>
                  <a:lnTo>
                    <a:pt x="252" y="140"/>
                  </a:lnTo>
                  <a:lnTo>
                    <a:pt x="266" y="174"/>
                  </a:lnTo>
                  <a:lnTo>
                    <a:pt x="266" y="174"/>
                  </a:lnTo>
                  <a:lnTo>
                    <a:pt x="266" y="174"/>
                  </a:lnTo>
                  <a:lnTo>
                    <a:pt x="266" y="176"/>
                  </a:lnTo>
                  <a:lnTo>
                    <a:pt x="266" y="176"/>
                  </a:lnTo>
                  <a:lnTo>
                    <a:pt x="266" y="178"/>
                  </a:lnTo>
                  <a:lnTo>
                    <a:pt x="266" y="178"/>
                  </a:lnTo>
                  <a:lnTo>
                    <a:pt x="266" y="178"/>
                  </a:lnTo>
                  <a:lnTo>
                    <a:pt x="266" y="180"/>
                  </a:lnTo>
                  <a:lnTo>
                    <a:pt x="266" y="180"/>
                  </a:lnTo>
                  <a:lnTo>
                    <a:pt x="266" y="180"/>
                  </a:lnTo>
                  <a:lnTo>
                    <a:pt x="266" y="182"/>
                  </a:lnTo>
                  <a:lnTo>
                    <a:pt x="266" y="182"/>
                  </a:lnTo>
                  <a:lnTo>
                    <a:pt x="266" y="182"/>
                  </a:lnTo>
                  <a:lnTo>
                    <a:pt x="266" y="184"/>
                  </a:lnTo>
                  <a:lnTo>
                    <a:pt x="266" y="184"/>
                  </a:lnTo>
                  <a:lnTo>
                    <a:pt x="266" y="184"/>
                  </a:lnTo>
                  <a:lnTo>
                    <a:pt x="266" y="186"/>
                  </a:lnTo>
                  <a:lnTo>
                    <a:pt x="266" y="186"/>
                  </a:lnTo>
                  <a:lnTo>
                    <a:pt x="266" y="186"/>
                  </a:lnTo>
                  <a:lnTo>
                    <a:pt x="268" y="188"/>
                  </a:lnTo>
                  <a:lnTo>
                    <a:pt x="268" y="188"/>
                  </a:lnTo>
                  <a:lnTo>
                    <a:pt x="268" y="188"/>
                  </a:lnTo>
                  <a:lnTo>
                    <a:pt x="270" y="190"/>
                  </a:lnTo>
                  <a:lnTo>
                    <a:pt x="272" y="194"/>
                  </a:lnTo>
                  <a:lnTo>
                    <a:pt x="272" y="196"/>
                  </a:lnTo>
                  <a:lnTo>
                    <a:pt x="272" y="196"/>
                  </a:lnTo>
                  <a:lnTo>
                    <a:pt x="272" y="198"/>
                  </a:lnTo>
                  <a:lnTo>
                    <a:pt x="272" y="198"/>
                  </a:lnTo>
                  <a:lnTo>
                    <a:pt x="272" y="200"/>
                  </a:lnTo>
                  <a:lnTo>
                    <a:pt x="272" y="200"/>
                  </a:lnTo>
                  <a:lnTo>
                    <a:pt x="272" y="200"/>
                  </a:lnTo>
                  <a:lnTo>
                    <a:pt x="272" y="200"/>
                  </a:lnTo>
                  <a:lnTo>
                    <a:pt x="272" y="202"/>
                  </a:lnTo>
                  <a:lnTo>
                    <a:pt x="272" y="202"/>
                  </a:lnTo>
                  <a:lnTo>
                    <a:pt x="272" y="204"/>
                  </a:lnTo>
                  <a:lnTo>
                    <a:pt x="272" y="204"/>
                  </a:lnTo>
                  <a:lnTo>
                    <a:pt x="272" y="204"/>
                  </a:lnTo>
                  <a:lnTo>
                    <a:pt x="272" y="206"/>
                  </a:lnTo>
                  <a:lnTo>
                    <a:pt x="272" y="206"/>
                  </a:lnTo>
                  <a:lnTo>
                    <a:pt x="272" y="208"/>
                  </a:lnTo>
                  <a:lnTo>
                    <a:pt x="272" y="208"/>
                  </a:lnTo>
                  <a:lnTo>
                    <a:pt x="272" y="210"/>
                  </a:lnTo>
                  <a:lnTo>
                    <a:pt x="272" y="210"/>
                  </a:lnTo>
                  <a:lnTo>
                    <a:pt x="272" y="210"/>
                  </a:lnTo>
                  <a:lnTo>
                    <a:pt x="272" y="212"/>
                  </a:lnTo>
                  <a:lnTo>
                    <a:pt x="272" y="212"/>
                  </a:lnTo>
                  <a:lnTo>
                    <a:pt x="272" y="214"/>
                  </a:lnTo>
                  <a:lnTo>
                    <a:pt x="272" y="214"/>
                  </a:lnTo>
                  <a:lnTo>
                    <a:pt x="270" y="214"/>
                  </a:lnTo>
                  <a:lnTo>
                    <a:pt x="270" y="214"/>
                  </a:lnTo>
                  <a:lnTo>
                    <a:pt x="268" y="214"/>
                  </a:lnTo>
                  <a:lnTo>
                    <a:pt x="268" y="214"/>
                  </a:lnTo>
                  <a:lnTo>
                    <a:pt x="268" y="214"/>
                  </a:lnTo>
                  <a:lnTo>
                    <a:pt x="266" y="216"/>
                  </a:lnTo>
                  <a:lnTo>
                    <a:pt x="264" y="216"/>
                  </a:lnTo>
                  <a:lnTo>
                    <a:pt x="264" y="216"/>
                  </a:lnTo>
                  <a:lnTo>
                    <a:pt x="264" y="216"/>
                  </a:lnTo>
                  <a:lnTo>
                    <a:pt x="264" y="216"/>
                  </a:lnTo>
                  <a:lnTo>
                    <a:pt x="262" y="216"/>
                  </a:lnTo>
                  <a:lnTo>
                    <a:pt x="262" y="216"/>
                  </a:lnTo>
                  <a:lnTo>
                    <a:pt x="260" y="218"/>
                  </a:lnTo>
                  <a:lnTo>
                    <a:pt x="260" y="218"/>
                  </a:lnTo>
                  <a:lnTo>
                    <a:pt x="260" y="218"/>
                  </a:lnTo>
                  <a:lnTo>
                    <a:pt x="258" y="218"/>
                  </a:lnTo>
                  <a:lnTo>
                    <a:pt x="258" y="218"/>
                  </a:lnTo>
                  <a:lnTo>
                    <a:pt x="258" y="218"/>
                  </a:lnTo>
                  <a:lnTo>
                    <a:pt x="258" y="218"/>
                  </a:lnTo>
                  <a:lnTo>
                    <a:pt x="256" y="220"/>
                  </a:lnTo>
                  <a:lnTo>
                    <a:pt x="256" y="220"/>
                  </a:lnTo>
                  <a:lnTo>
                    <a:pt x="256" y="220"/>
                  </a:lnTo>
                  <a:lnTo>
                    <a:pt x="256" y="220"/>
                  </a:lnTo>
                  <a:lnTo>
                    <a:pt x="254" y="220"/>
                  </a:lnTo>
                  <a:lnTo>
                    <a:pt x="254" y="218"/>
                  </a:lnTo>
                  <a:lnTo>
                    <a:pt x="252" y="218"/>
                  </a:lnTo>
                  <a:lnTo>
                    <a:pt x="252" y="218"/>
                  </a:lnTo>
                  <a:lnTo>
                    <a:pt x="252" y="216"/>
                  </a:lnTo>
                  <a:lnTo>
                    <a:pt x="250" y="216"/>
                  </a:lnTo>
                  <a:lnTo>
                    <a:pt x="250" y="216"/>
                  </a:lnTo>
                  <a:lnTo>
                    <a:pt x="250" y="216"/>
                  </a:lnTo>
                  <a:lnTo>
                    <a:pt x="248" y="216"/>
                  </a:lnTo>
                  <a:lnTo>
                    <a:pt x="248" y="218"/>
                  </a:lnTo>
                  <a:lnTo>
                    <a:pt x="248" y="218"/>
                  </a:lnTo>
                  <a:lnTo>
                    <a:pt x="246" y="218"/>
                  </a:lnTo>
                  <a:lnTo>
                    <a:pt x="246" y="218"/>
                  </a:lnTo>
                  <a:lnTo>
                    <a:pt x="246" y="218"/>
                  </a:lnTo>
                  <a:lnTo>
                    <a:pt x="246" y="220"/>
                  </a:lnTo>
                  <a:lnTo>
                    <a:pt x="246" y="220"/>
                  </a:lnTo>
                  <a:lnTo>
                    <a:pt x="246" y="222"/>
                  </a:lnTo>
                  <a:lnTo>
                    <a:pt x="248" y="222"/>
                  </a:lnTo>
                  <a:lnTo>
                    <a:pt x="248" y="222"/>
                  </a:lnTo>
                  <a:lnTo>
                    <a:pt x="248" y="224"/>
                  </a:lnTo>
                  <a:lnTo>
                    <a:pt x="248" y="224"/>
                  </a:lnTo>
                  <a:lnTo>
                    <a:pt x="248" y="224"/>
                  </a:lnTo>
                  <a:lnTo>
                    <a:pt x="248" y="224"/>
                  </a:lnTo>
                  <a:lnTo>
                    <a:pt x="248" y="224"/>
                  </a:lnTo>
                  <a:lnTo>
                    <a:pt x="248" y="224"/>
                  </a:lnTo>
                  <a:lnTo>
                    <a:pt x="250" y="226"/>
                  </a:lnTo>
                  <a:lnTo>
                    <a:pt x="248" y="226"/>
                  </a:lnTo>
                  <a:lnTo>
                    <a:pt x="250" y="226"/>
                  </a:lnTo>
                  <a:lnTo>
                    <a:pt x="250" y="226"/>
                  </a:lnTo>
                  <a:lnTo>
                    <a:pt x="250" y="226"/>
                  </a:lnTo>
                  <a:lnTo>
                    <a:pt x="250" y="228"/>
                  </a:lnTo>
                  <a:lnTo>
                    <a:pt x="250" y="228"/>
                  </a:lnTo>
                  <a:lnTo>
                    <a:pt x="250" y="228"/>
                  </a:lnTo>
                  <a:lnTo>
                    <a:pt x="252" y="228"/>
                  </a:lnTo>
                  <a:lnTo>
                    <a:pt x="252" y="230"/>
                  </a:lnTo>
                  <a:lnTo>
                    <a:pt x="252" y="230"/>
                  </a:lnTo>
                  <a:lnTo>
                    <a:pt x="252" y="230"/>
                  </a:lnTo>
                  <a:lnTo>
                    <a:pt x="254" y="230"/>
                  </a:lnTo>
                  <a:lnTo>
                    <a:pt x="254" y="230"/>
                  </a:lnTo>
                  <a:lnTo>
                    <a:pt x="256" y="230"/>
                  </a:lnTo>
                  <a:lnTo>
                    <a:pt x="256" y="230"/>
                  </a:lnTo>
                  <a:lnTo>
                    <a:pt x="256" y="230"/>
                  </a:lnTo>
                  <a:lnTo>
                    <a:pt x="258" y="230"/>
                  </a:lnTo>
                  <a:lnTo>
                    <a:pt x="258" y="230"/>
                  </a:lnTo>
                  <a:lnTo>
                    <a:pt x="258" y="230"/>
                  </a:lnTo>
                  <a:lnTo>
                    <a:pt x="258" y="230"/>
                  </a:lnTo>
                  <a:lnTo>
                    <a:pt x="260" y="230"/>
                  </a:lnTo>
                  <a:lnTo>
                    <a:pt x="260" y="230"/>
                  </a:lnTo>
                  <a:lnTo>
                    <a:pt x="262" y="230"/>
                  </a:lnTo>
                  <a:lnTo>
                    <a:pt x="262" y="230"/>
                  </a:lnTo>
                  <a:lnTo>
                    <a:pt x="262" y="230"/>
                  </a:lnTo>
                  <a:lnTo>
                    <a:pt x="264" y="232"/>
                  </a:lnTo>
                  <a:lnTo>
                    <a:pt x="264" y="232"/>
                  </a:lnTo>
                  <a:lnTo>
                    <a:pt x="266" y="232"/>
                  </a:lnTo>
                  <a:lnTo>
                    <a:pt x="266" y="232"/>
                  </a:lnTo>
                  <a:lnTo>
                    <a:pt x="268" y="232"/>
                  </a:lnTo>
                  <a:lnTo>
                    <a:pt x="268" y="232"/>
                  </a:lnTo>
                  <a:lnTo>
                    <a:pt x="268" y="232"/>
                  </a:lnTo>
                  <a:lnTo>
                    <a:pt x="268" y="232"/>
                  </a:lnTo>
                  <a:lnTo>
                    <a:pt x="270" y="232"/>
                  </a:lnTo>
                  <a:lnTo>
                    <a:pt x="270" y="234"/>
                  </a:lnTo>
                  <a:lnTo>
                    <a:pt x="270" y="234"/>
                  </a:lnTo>
                  <a:lnTo>
                    <a:pt x="272" y="234"/>
                  </a:lnTo>
                  <a:lnTo>
                    <a:pt x="272" y="234"/>
                  </a:lnTo>
                  <a:lnTo>
                    <a:pt x="272" y="236"/>
                  </a:lnTo>
                  <a:lnTo>
                    <a:pt x="272" y="236"/>
                  </a:lnTo>
                  <a:lnTo>
                    <a:pt x="272" y="236"/>
                  </a:lnTo>
                  <a:lnTo>
                    <a:pt x="272" y="236"/>
                  </a:lnTo>
                  <a:lnTo>
                    <a:pt x="274" y="236"/>
                  </a:lnTo>
                  <a:lnTo>
                    <a:pt x="274" y="238"/>
                  </a:lnTo>
                  <a:lnTo>
                    <a:pt x="276" y="238"/>
                  </a:lnTo>
                  <a:lnTo>
                    <a:pt x="276" y="238"/>
                  </a:lnTo>
                  <a:lnTo>
                    <a:pt x="276" y="238"/>
                  </a:lnTo>
                  <a:lnTo>
                    <a:pt x="278" y="238"/>
                  </a:lnTo>
                  <a:lnTo>
                    <a:pt x="278" y="238"/>
                  </a:lnTo>
                  <a:lnTo>
                    <a:pt x="278" y="238"/>
                  </a:lnTo>
                  <a:lnTo>
                    <a:pt x="278" y="238"/>
                  </a:lnTo>
                  <a:lnTo>
                    <a:pt x="280" y="238"/>
                  </a:lnTo>
                  <a:lnTo>
                    <a:pt x="280" y="238"/>
                  </a:lnTo>
                  <a:lnTo>
                    <a:pt x="280" y="236"/>
                  </a:lnTo>
                  <a:lnTo>
                    <a:pt x="280" y="236"/>
                  </a:lnTo>
                  <a:lnTo>
                    <a:pt x="280" y="236"/>
                  </a:lnTo>
                  <a:lnTo>
                    <a:pt x="282" y="236"/>
                  </a:lnTo>
                  <a:lnTo>
                    <a:pt x="282" y="234"/>
                  </a:lnTo>
                  <a:lnTo>
                    <a:pt x="282" y="234"/>
                  </a:lnTo>
                  <a:lnTo>
                    <a:pt x="282" y="234"/>
                  </a:lnTo>
                  <a:lnTo>
                    <a:pt x="284" y="234"/>
                  </a:lnTo>
                  <a:lnTo>
                    <a:pt x="284" y="234"/>
                  </a:lnTo>
                  <a:lnTo>
                    <a:pt x="284" y="234"/>
                  </a:lnTo>
                  <a:lnTo>
                    <a:pt x="286" y="234"/>
                  </a:lnTo>
                  <a:lnTo>
                    <a:pt x="286" y="234"/>
                  </a:lnTo>
                  <a:lnTo>
                    <a:pt x="286" y="234"/>
                  </a:lnTo>
                  <a:lnTo>
                    <a:pt x="286" y="234"/>
                  </a:lnTo>
                  <a:lnTo>
                    <a:pt x="286" y="232"/>
                  </a:lnTo>
                  <a:lnTo>
                    <a:pt x="288" y="232"/>
                  </a:lnTo>
                  <a:lnTo>
                    <a:pt x="288" y="232"/>
                  </a:lnTo>
                  <a:lnTo>
                    <a:pt x="288" y="232"/>
                  </a:lnTo>
                  <a:lnTo>
                    <a:pt x="290" y="232"/>
                  </a:lnTo>
                  <a:lnTo>
                    <a:pt x="290" y="232"/>
                  </a:lnTo>
                  <a:lnTo>
                    <a:pt x="290" y="232"/>
                  </a:lnTo>
                  <a:lnTo>
                    <a:pt x="292" y="230"/>
                  </a:lnTo>
                  <a:lnTo>
                    <a:pt x="292" y="230"/>
                  </a:lnTo>
                  <a:lnTo>
                    <a:pt x="292" y="230"/>
                  </a:lnTo>
                  <a:lnTo>
                    <a:pt x="294" y="230"/>
                  </a:lnTo>
                  <a:lnTo>
                    <a:pt x="294" y="230"/>
                  </a:lnTo>
                  <a:lnTo>
                    <a:pt x="296" y="230"/>
                  </a:lnTo>
                  <a:lnTo>
                    <a:pt x="296" y="230"/>
                  </a:lnTo>
                  <a:lnTo>
                    <a:pt x="296" y="230"/>
                  </a:lnTo>
                  <a:lnTo>
                    <a:pt x="298" y="230"/>
                  </a:lnTo>
                  <a:lnTo>
                    <a:pt x="298" y="228"/>
                  </a:lnTo>
                  <a:lnTo>
                    <a:pt x="298" y="228"/>
                  </a:lnTo>
                  <a:lnTo>
                    <a:pt x="298" y="228"/>
                  </a:lnTo>
                  <a:lnTo>
                    <a:pt x="298" y="226"/>
                  </a:lnTo>
                  <a:lnTo>
                    <a:pt x="298" y="226"/>
                  </a:lnTo>
                  <a:lnTo>
                    <a:pt x="300" y="226"/>
                  </a:lnTo>
                  <a:lnTo>
                    <a:pt x="300" y="226"/>
                  </a:lnTo>
                  <a:lnTo>
                    <a:pt x="300" y="224"/>
                  </a:lnTo>
                  <a:lnTo>
                    <a:pt x="300" y="224"/>
                  </a:lnTo>
                  <a:lnTo>
                    <a:pt x="300" y="224"/>
                  </a:lnTo>
                  <a:lnTo>
                    <a:pt x="300" y="224"/>
                  </a:lnTo>
                  <a:lnTo>
                    <a:pt x="300" y="222"/>
                  </a:lnTo>
                  <a:lnTo>
                    <a:pt x="300" y="222"/>
                  </a:lnTo>
                  <a:lnTo>
                    <a:pt x="302" y="222"/>
                  </a:lnTo>
                  <a:lnTo>
                    <a:pt x="302" y="222"/>
                  </a:lnTo>
                  <a:lnTo>
                    <a:pt x="302" y="222"/>
                  </a:lnTo>
                  <a:lnTo>
                    <a:pt x="304" y="222"/>
                  </a:lnTo>
                  <a:lnTo>
                    <a:pt x="304" y="220"/>
                  </a:lnTo>
                  <a:lnTo>
                    <a:pt x="306" y="220"/>
                  </a:lnTo>
                  <a:lnTo>
                    <a:pt x="306" y="220"/>
                  </a:lnTo>
                  <a:lnTo>
                    <a:pt x="308" y="222"/>
                  </a:lnTo>
                  <a:lnTo>
                    <a:pt x="308" y="222"/>
                  </a:lnTo>
                  <a:lnTo>
                    <a:pt x="308" y="222"/>
                  </a:lnTo>
                  <a:lnTo>
                    <a:pt x="308" y="224"/>
                  </a:lnTo>
                  <a:lnTo>
                    <a:pt x="310" y="224"/>
                  </a:lnTo>
                  <a:lnTo>
                    <a:pt x="310" y="224"/>
                  </a:lnTo>
                  <a:lnTo>
                    <a:pt x="310" y="226"/>
                  </a:lnTo>
                  <a:lnTo>
                    <a:pt x="310" y="226"/>
                  </a:lnTo>
                  <a:lnTo>
                    <a:pt x="312" y="226"/>
                  </a:lnTo>
                  <a:lnTo>
                    <a:pt x="312" y="226"/>
                  </a:lnTo>
                  <a:lnTo>
                    <a:pt x="314" y="226"/>
                  </a:lnTo>
                  <a:lnTo>
                    <a:pt x="314" y="226"/>
                  </a:lnTo>
                  <a:lnTo>
                    <a:pt x="316" y="226"/>
                  </a:lnTo>
                  <a:lnTo>
                    <a:pt x="316" y="226"/>
                  </a:lnTo>
                  <a:lnTo>
                    <a:pt x="316" y="226"/>
                  </a:lnTo>
                  <a:lnTo>
                    <a:pt x="318" y="224"/>
                  </a:lnTo>
                  <a:lnTo>
                    <a:pt x="318" y="224"/>
                  </a:lnTo>
                  <a:lnTo>
                    <a:pt x="318" y="224"/>
                  </a:lnTo>
                  <a:lnTo>
                    <a:pt x="320" y="224"/>
                  </a:lnTo>
                  <a:lnTo>
                    <a:pt x="320" y="224"/>
                  </a:lnTo>
                  <a:lnTo>
                    <a:pt x="322" y="224"/>
                  </a:lnTo>
                  <a:lnTo>
                    <a:pt x="322" y="224"/>
                  </a:lnTo>
                  <a:lnTo>
                    <a:pt x="324" y="224"/>
                  </a:lnTo>
                  <a:lnTo>
                    <a:pt x="324" y="226"/>
                  </a:lnTo>
                  <a:lnTo>
                    <a:pt x="324" y="226"/>
                  </a:lnTo>
                  <a:lnTo>
                    <a:pt x="324" y="226"/>
                  </a:lnTo>
                  <a:lnTo>
                    <a:pt x="322" y="228"/>
                  </a:lnTo>
                  <a:lnTo>
                    <a:pt x="322" y="228"/>
                  </a:lnTo>
                  <a:lnTo>
                    <a:pt x="322" y="228"/>
                  </a:lnTo>
                  <a:lnTo>
                    <a:pt x="322" y="228"/>
                  </a:lnTo>
                  <a:lnTo>
                    <a:pt x="322" y="230"/>
                  </a:lnTo>
                  <a:lnTo>
                    <a:pt x="322" y="230"/>
                  </a:lnTo>
                  <a:lnTo>
                    <a:pt x="322" y="230"/>
                  </a:lnTo>
                  <a:lnTo>
                    <a:pt x="322" y="230"/>
                  </a:lnTo>
                  <a:lnTo>
                    <a:pt x="322" y="232"/>
                  </a:lnTo>
                  <a:lnTo>
                    <a:pt x="320" y="232"/>
                  </a:lnTo>
                  <a:lnTo>
                    <a:pt x="320" y="232"/>
                  </a:lnTo>
                  <a:lnTo>
                    <a:pt x="320" y="232"/>
                  </a:lnTo>
                  <a:lnTo>
                    <a:pt x="320" y="234"/>
                  </a:lnTo>
                  <a:lnTo>
                    <a:pt x="320" y="234"/>
                  </a:lnTo>
                  <a:lnTo>
                    <a:pt x="320" y="234"/>
                  </a:lnTo>
                  <a:lnTo>
                    <a:pt x="320" y="236"/>
                  </a:lnTo>
                  <a:lnTo>
                    <a:pt x="320" y="236"/>
                  </a:lnTo>
                  <a:lnTo>
                    <a:pt x="320" y="236"/>
                  </a:lnTo>
                  <a:lnTo>
                    <a:pt x="320" y="236"/>
                  </a:lnTo>
                  <a:lnTo>
                    <a:pt x="320" y="238"/>
                  </a:lnTo>
                  <a:lnTo>
                    <a:pt x="322" y="238"/>
                  </a:lnTo>
                  <a:lnTo>
                    <a:pt x="322" y="238"/>
                  </a:lnTo>
                  <a:lnTo>
                    <a:pt x="322" y="238"/>
                  </a:lnTo>
                  <a:lnTo>
                    <a:pt x="322" y="238"/>
                  </a:lnTo>
                  <a:lnTo>
                    <a:pt x="322" y="238"/>
                  </a:lnTo>
                  <a:lnTo>
                    <a:pt x="322" y="240"/>
                  </a:lnTo>
                  <a:lnTo>
                    <a:pt x="324" y="240"/>
                  </a:lnTo>
                  <a:lnTo>
                    <a:pt x="324" y="242"/>
                  </a:lnTo>
                  <a:lnTo>
                    <a:pt x="324" y="242"/>
                  </a:lnTo>
                  <a:lnTo>
                    <a:pt x="324" y="242"/>
                  </a:lnTo>
                  <a:lnTo>
                    <a:pt x="324" y="242"/>
                  </a:lnTo>
                  <a:lnTo>
                    <a:pt x="324" y="244"/>
                  </a:lnTo>
                  <a:lnTo>
                    <a:pt x="324" y="244"/>
                  </a:lnTo>
                  <a:lnTo>
                    <a:pt x="324" y="244"/>
                  </a:lnTo>
                  <a:lnTo>
                    <a:pt x="324" y="246"/>
                  </a:lnTo>
                  <a:lnTo>
                    <a:pt x="326" y="246"/>
                  </a:lnTo>
                  <a:lnTo>
                    <a:pt x="326" y="246"/>
                  </a:lnTo>
                  <a:lnTo>
                    <a:pt x="326" y="248"/>
                  </a:lnTo>
                  <a:lnTo>
                    <a:pt x="324" y="248"/>
                  </a:lnTo>
                  <a:lnTo>
                    <a:pt x="324" y="248"/>
                  </a:lnTo>
                  <a:lnTo>
                    <a:pt x="324" y="248"/>
                  </a:lnTo>
                  <a:lnTo>
                    <a:pt x="324" y="250"/>
                  </a:lnTo>
                  <a:lnTo>
                    <a:pt x="324" y="250"/>
                  </a:lnTo>
                  <a:lnTo>
                    <a:pt x="324" y="250"/>
                  </a:lnTo>
                  <a:lnTo>
                    <a:pt x="324" y="252"/>
                  </a:lnTo>
                  <a:lnTo>
                    <a:pt x="324" y="252"/>
                  </a:lnTo>
                  <a:lnTo>
                    <a:pt x="324" y="254"/>
                  </a:lnTo>
                  <a:lnTo>
                    <a:pt x="322" y="254"/>
                  </a:lnTo>
                  <a:lnTo>
                    <a:pt x="324" y="254"/>
                  </a:lnTo>
                  <a:lnTo>
                    <a:pt x="322" y="256"/>
                  </a:lnTo>
                  <a:lnTo>
                    <a:pt x="322" y="256"/>
                  </a:lnTo>
                  <a:lnTo>
                    <a:pt x="322" y="256"/>
                  </a:lnTo>
                  <a:lnTo>
                    <a:pt x="322" y="258"/>
                  </a:lnTo>
                  <a:lnTo>
                    <a:pt x="322" y="258"/>
                  </a:lnTo>
                  <a:lnTo>
                    <a:pt x="322" y="260"/>
                  </a:lnTo>
                  <a:lnTo>
                    <a:pt x="322" y="260"/>
                  </a:lnTo>
                  <a:lnTo>
                    <a:pt x="322" y="260"/>
                  </a:lnTo>
                  <a:lnTo>
                    <a:pt x="320" y="260"/>
                  </a:lnTo>
                  <a:lnTo>
                    <a:pt x="320" y="260"/>
                  </a:lnTo>
                  <a:lnTo>
                    <a:pt x="318" y="260"/>
                  </a:lnTo>
                  <a:lnTo>
                    <a:pt x="318" y="262"/>
                  </a:lnTo>
                  <a:lnTo>
                    <a:pt x="318" y="262"/>
                  </a:lnTo>
                  <a:lnTo>
                    <a:pt x="318" y="262"/>
                  </a:lnTo>
                  <a:lnTo>
                    <a:pt x="318" y="264"/>
                  </a:lnTo>
                  <a:lnTo>
                    <a:pt x="318" y="266"/>
                  </a:lnTo>
                  <a:lnTo>
                    <a:pt x="318" y="268"/>
                  </a:lnTo>
                  <a:lnTo>
                    <a:pt x="316" y="268"/>
                  </a:lnTo>
                  <a:lnTo>
                    <a:pt x="316" y="266"/>
                  </a:lnTo>
                  <a:lnTo>
                    <a:pt x="316" y="266"/>
                  </a:lnTo>
                  <a:lnTo>
                    <a:pt x="314" y="266"/>
                  </a:lnTo>
                  <a:lnTo>
                    <a:pt x="314" y="264"/>
                  </a:lnTo>
                  <a:lnTo>
                    <a:pt x="312" y="264"/>
                  </a:lnTo>
                  <a:lnTo>
                    <a:pt x="312" y="264"/>
                  </a:lnTo>
                  <a:lnTo>
                    <a:pt x="312" y="262"/>
                  </a:lnTo>
                  <a:lnTo>
                    <a:pt x="310" y="262"/>
                  </a:lnTo>
                  <a:lnTo>
                    <a:pt x="310" y="262"/>
                  </a:lnTo>
                  <a:lnTo>
                    <a:pt x="310" y="260"/>
                  </a:lnTo>
                  <a:lnTo>
                    <a:pt x="308" y="260"/>
                  </a:lnTo>
                  <a:lnTo>
                    <a:pt x="308" y="260"/>
                  </a:lnTo>
                  <a:lnTo>
                    <a:pt x="306" y="260"/>
                  </a:lnTo>
                  <a:lnTo>
                    <a:pt x="306" y="260"/>
                  </a:lnTo>
                  <a:lnTo>
                    <a:pt x="304" y="260"/>
                  </a:lnTo>
                  <a:lnTo>
                    <a:pt x="304" y="260"/>
                  </a:lnTo>
                  <a:lnTo>
                    <a:pt x="304" y="260"/>
                  </a:lnTo>
                  <a:lnTo>
                    <a:pt x="302" y="260"/>
                  </a:lnTo>
                  <a:lnTo>
                    <a:pt x="302" y="260"/>
                  </a:lnTo>
                  <a:lnTo>
                    <a:pt x="300" y="260"/>
                  </a:lnTo>
                  <a:lnTo>
                    <a:pt x="300" y="260"/>
                  </a:lnTo>
                  <a:lnTo>
                    <a:pt x="298" y="260"/>
                  </a:lnTo>
                  <a:lnTo>
                    <a:pt x="298" y="260"/>
                  </a:lnTo>
                  <a:lnTo>
                    <a:pt x="298" y="260"/>
                  </a:lnTo>
                  <a:lnTo>
                    <a:pt x="296" y="260"/>
                  </a:lnTo>
                  <a:lnTo>
                    <a:pt x="296" y="260"/>
                  </a:lnTo>
                  <a:lnTo>
                    <a:pt x="294" y="262"/>
                  </a:lnTo>
                  <a:lnTo>
                    <a:pt x="292" y="262"/>
                  </a:lnTo>
                  <a:lnTo>
                    <a:pt x="292" y="262"/>
                  </a:lnTo>
                  <a:lnTo>
                    <a:pt x="290" y="262"/>
                  </a:lnTo>
                  <a:lnTo>
                    <a:pt x="290" y="262"/>
                  </a:lnTo>
                  <a:lnTo>
                    <a:pt x="290" y="262"/>
                  </a:lnTo>
                  <a:lnTo>
                    <a:pt x="290" y="264"/>
                  </a:lnTo>
                  <a:lnTo>
                    <a:pt x="290" y="264"/>
                  </a:lnTo>
                  <a:lnTo>
                    <a:pt x="290" y="264"/>
                  </a:lnTo>
                  <a:lnTo>
                    <a:pt x="290" y="264"/>
                  </a:lnTo>
                  <a:lnTo>
                    <a:pt x="290" y="266"/>
                  </a:lnTo>
                  <a:lnTo>
                    <a:pt x="290" y="266"/>
                  </a:lnTo>
                  <a:lnTo>
                    <a:pt x="290" y="266"/>
                  </a:lnTo>
                  <a:lnTo>
                    <a:pt x="290" y="268"/>
                  </a:lnTo>
                  <a:lnTo>
                    <a:pt x="290" y="268"/>
                  </a:lnTo>
                  <a:lnTo>
                    <a:pt x="290" y="268"/>
                  </a:lnTo>
                  <a:lnTo>
                    <a:pt x="292" y="270"/>
                  </a:lnTo>
                  <a:lnTo>
                    <a:pt x="292" y="270"/>
                  </a:lnTo>
                  <a:lnTo>
                    <a:pt x="292" y="270"/>
                  </a:lnTo>
                  <a:lnTo>
                    <a:pt x="294" y="270"/>
                  </a:lnTo>
                  <a:lnTo>
                    <a:pt x="294" y="272"/>
                  </a:lnTo>
                  <a:lnTo>
                    <a:pt x="296" y="272"/>
                  </a:lnTo>
                  <a:lnTo>
                    <a:pt x="296" y="272"/>
                  </a:lnTo>
                  <a:lnTo>
                    <a:pt x="296" y="272"/>
                  </a:lnTo>
                  <a:lnTo>
                    <a:pt x="296" y="274"/>
                  </a:lnTo>
                  <a:lnTo>
                    <a:pt x="296" y="274"/>
                  </a:lnTo>
                  <a:lnTo>
                    <a:pt x="296" y="274"/>
                  </a:lnTo>
                  <a:lnTo>
                    <a:pt x="296" y="274"/>
                  </a:lnTo>
                  <a:lnTo>
                    <a:pt x="296" y="276"/>
                  </a:lnTo>
                  <a:lnTo>
                    <a:pt x="298" y="276"/>
                  </a:lnTo>
                  <a:lnTo>
                    <a:pt x="298" y="276"/>
                  </a:lnTo>
                  <a:lnTo>
                    <a:pt x="298" y="276"/>
                  </a:lnTo>
                  <a:lnTo>
                    <a:pt x="300" y="278"/>
                  </a:lnTo>
                  <a:lnTo>
                    <a:pt x="300" y="278"/>
                  </a:lnTo>
                  <a:lnTo>
                    <a:pt x="300" y="280"/>
                  </a:lnTo>
                  <a:lnTo>
                    <a:pt x="300" y="280"/>
                  </a:lnTo>
                  <a:lnTo>
                    <a:pt x="300" y="280"/>
                  </a:lnTo>
                  <a:lnTo>
                    <a:pt x="300" y="280"/>
                  </a:lnTo>
                  <a:lnTo>
                    <a:pt x="302" y="282"/>
                  </a:lnTo>
                  <a:lnTo>
                    <a:pt x="302" y="282"/>
                  </a:lnTo>
                  <a:lnTo>
                    <a:pt x="302" y="284"/>
                  </a:lnTo>
                  <a:lnTo>
                    <a:pt x="302" y="284"/>
                  </a:lnTo>
                  <a:lnTo>
                    <a:pt x="302" y="284"/>
                  </a:lnTo>
                  <a:lnTo>
                    <a:pt x="304" y="286"/>
                  </a:lnTo>
                  <a:lnTo>
                    <a:pt x="304" y="286"/>
                  </a:lnTo>
                  <a:lnTo>
                    <a:pt x="304" y="286"/>
                  </a:lnTo>
                  <a:lnTo>
                    <a:pt x="304" y="288"/>
                  </a:lnTo>
                  <a:lnTo>
                    <a:pt x="304" y="288"/>
                  </a:lnTo>
                  <a:lnTo>
                    <a:pt x="304" y="290"/>
                  </a:lnTo>
                  <a:lnTo>
                    <a:pt x="306" y="290"/>
                  </a:lnTo>
                  <a:lnTo>
                    <a:pt x="306" y="290"/>
                  </a:lnTo>
                  <a:lnTo>
                    <a:pt x="306" y="292"/>
                  </a:lnTo>
                  <a:lnTo>
                    <a:pt x="306" y="292"/>
                  </a:lnTo>
                  <a:lnTo>
                    <a:pt x="306" y="292"/>
                  </a:lnTo>
                  <a:lnTo>
                    <a:pt x="306" y="292"/>
                  </a:lnTo>
                  <a:lnTo>
                    <a:pt x="306" y="294"/>
                  </a:lnTo>
                  <a:lnTo>
                    <a:pt x="306" y="294"/>
                  </a:lnTo>
                  <a:lnTo>
                    <a:pt x="308" y="294"/>
                  </a:lnTo>
                  <a:lnTo>
                    <a:pt x="308" y="294"/>
                  </a:lnTo>
                  <a:lnTo>
                    <a:pt x="308" y="294"/>
                  </a:lnTo>
                  <a:lnTo>
                    <a:pt x="308" y="296"/>
                  </a:lnTo>
                  <a:lnTo>
                    <a:pt x="308" y="296"/>
                  </a:lnTo>
                  <a:lnTo>
                    <a:pt x="310" y="296"/>
                  </a:lnTo>
                  <a:lnTo>
                    <a:pt x="310" y="296"/>
                  </a:lnTo>
                  <a:lnTo>
                    <a:pt x="310" y="296"/>
                  </a:lnTo>
                  <a:lnTo>
                    <a:pt x="312" y="296"/>
                  </a:lnTo>
                  <a:lnTo>
                    <a:pt x="312" y="298"/>
                  </a:lnTo>
                  <a:lnTo>
                    <a:pt x="312" y="298"/>
                  </a:lnTo>
                  <a:lnTo>
                    <a:pt x="312" y="298"/>
                  </a:lnTo>
                  <a:lnTo>
                    <a:pt x="314" y="298"/>
                  </a:lnTo>
                  <a:lnTo>
                    <a:pt x="314" y="298"/>
                  </a:lnTo>
                  <a:lnTo>
                    <a:pt x="314" y="298"/>
                  </a:lnTo>
                  <a:lnTo>
                    <a:pt x="314" y="298"/>
                  </a:lnTo>
                  <a:lnTo>
                    <a:pt x="316" y="300"/>
                  </a:lnTo>
                  <a:lnTo>
                    <a:pt x="316" y="300"/>
                  </a:lnTo>
                  <a:lnTo>
                    <a:pt x="316" y="300"/>
                  </a:lnTo>
                  <a:lnTo>
                    <a:pt x="316" y="300"/>
                  </a:lnTo>
                  <a:lnTo>
                    <a:pt x="316" y="302"/>
                  </a:lnTo>
                  <a:lnTo>
                    <a:pt x="318" y="302"/>
                  </a:lnTo>
                  <a:lnTo>
                    <a:pt x="318" y="302"/>
                  </a:lnTo>
                  <a:lnTo>
                    <a:pt x="318" y="302"/>
                  </a:lnTo>
                  <a:lnTo>
                    <a:pt x="318" y="304"/>
                  </a:lnTo>
                  <a:lnTo>
                    <a:pt x="318" y="306"/>
                  </a:lnTo>
                  <a:lnTo>
                    <a:pt x="320" y="306"/>
                  </a:lnTo>
                  <a:lnTo>
                    <a:pt x="320" y="308"/>
                  </a:lnTo>
                  <a:lnTo>
                    <a:pt x="320" y="308"/>
                  </a:lnTo>
                  <a:lnTo>
                    <a:pt x="320" y="308"/>
                  </a:lnTo>
                  <a:lnTo>
                    <a:pt x="320" y="310"/>
                  </a:lnTo>
                  <a:lnTo>
                    <a:pt x="320" y="310"/>
                  </a:lnTo>
                  <a:lnTo>
                    <a:pt x="320" y="310"/>
                  </a:lnTo>
                  <a:lnTo>
                    <a:pt x="318" y="310"/>
                  </a:lnTo>
                  <a:lnTo>
                    <a:pt x="318" y="310"/>
                  </a:lnTo>
                  <a:lnTo>
                    <a:pt x="318" y="310"/>
                  </a:lnTo>
                  <a:lnTo>
                    <a:pt x="316" y="310"/>
                  </a:lnTo>
                  <a:lnTo>
                    <a:pt x="316" y="312"/>
                  </a:lnTo>
                  <a:lnTo>
                    <a:pt x="314" y="312"/>
                  </a:lnTo>
                  <a:lnTo>
                    <a:pt x="314" y="314"/>
                  </a:lnTo>
                  <a:lnTo>
                    <a:pt x="314" y="314"/>
                  </a:lnTo>
                  <a:lnTo>
                    <a:pt x="314" y="314"/>
                  </a:lnTo>
                  <a:lnTo>
                    <a:pt x="312" y="314"/>
                  </a:lnTo>
                  <a:lnTo>
                    <a:pt x="312" y="314"/>
                  </a:lnTo>
                  <a:lnTo>
                    <a:pt x="312" y="316"/>
                  </a:lnTo>
                  <a:lnTo>
                    <a:pt x="312" y="316"/>
                  </a:lnTo>
                  <a:lnTo>
                    <a:pt x="310" y="316"/>
                  </a:lnTo>
                  <a:lnTo>
                    <a:pt x="310" y="316"/>
                  </a:lnTo>
                  <a:lnTo>
                    <a:pt x="310" y="316"/>
                  </a:lnTo>
                  <a:lnTo>
                    <a:pt x="308" y="316"/>
                  </a:lnTo>
                  <a:lnTo>
                    <a:pt x="306" y="316"/>
                  </a:lnTo>
                  <a:lnTo>
                    <a:pt x="306" y="316"/>
                  </a:lnTo>
                  <a:lnTo>
                    <a:pt x="304" y="316"/>
                  </a:lnTo>
                  <a:lnTo>
                    <a:pt x="304" y="316"/>
                  </a:lnTo>
                  <a:lnTo>
                    <a:pt x="304" y="316"/>
                  </a:lnTo>
                  <a:lnTo>
                    <a:pt x="304" y="316"/>
                  </a:lnTo>
                  <a:lnTo>
                    <a:pt x="304" y="318"/>
                  </a:lnTo>
                  <a:lnTo>
                    <a:pt x="304" y="318"/>
                  </a:lnTo>
                  <a:lnTo>
                    <a:pt x="304" y="318"/>
                  </a:lnTo>
                  <a:lnTo>
                    <a:pt x="304" y="318"/>
                  </a:lnTo>
                  <a:lnTo>
                    <a:pt x="304" y="320"/>
                  </a:lnTo>
                  <a:lnTo>
                    <a:pt x="304" y="320"/>
                  </a:lnTo>
                  <a:lnTo>
                    <a:pt x="306" y="320"/>
                  </a:lnTo>
                  <a:lnTo>
                    <a:pt x="306" y="322"/>
                  </a:lnTo>
                  <a:lnTo>
                    <a:pt x="306" y="322"/>
                  </a:lnTo>
                  <a:lnTo>
                    <a:pt x="308" y="322"/>
                  </a:lnTo>
                  <a:lnTo>
                    <a:pt x="308" y="324"/>
                  </a:lnTo>
                  <a:lnTo>
                    <a:pt x="308" y="324"/>
                  </a:lnTo>
                  <a:lnTo>
                    <a:pt x="310" y="326"/>
                  </a:lnTo>
                  <a:lnTo>
                    <a:pt x="308" y="326"/>
                  </a:lnTo>
                  <a:lnTo>
                    <a:pt x="308" y="328"/>
                  </a:lnTo>
                  <a:lnTo>
                    <a:pt x="308" y="328"/>
                  </a:lnTo>
                  <a:lnTo>
                    <a:pt x="306" y="328"/>
                  </a:lnTo>
                  <a:lnTo>
                    <a:pt x="306" y="328"/>
                  </a:lnTo>
                  <a:lnTo>
                    <a:pt x="306" y="328"/>
                  </a:lnTo>
                  <a:lnTo>
                    <a:pt x="304" y="328"/>
                  </a:lnTo>
                  <a:lnTo>
                    <a:pt x="304" y="326"/>
                  </a:lnTo>
                  <a:lnTo>
                    <a:pt x="304" y="326"/>
                  </a:lnTo>
                  <a:lnTo>
                    <a:pt x="302" y="326"/>
                  </a:lnTo>
                  <a:lnTo>
                    <a:pt x="302" y="326"/>
                  </a:lnTo>
                  <a:lnTo>
                    <a:pt x="300" y="326"/>
                  </a:lnTo>
                  <a:lnTo>
                    <a:pt x="300" y="326"/>
                  </a:lnTo>
                  <a:lnTo>
                    <a:pt x="300" y="328"/>
                  </a:lnTo>
                  <a:lnTo>
                    <a:pt x="300" y="328"/>
                  </a:lnTo>
                  <a:lnTo>
                    <a:pt x="300" y="330"/>
                  </a:lnTo>
                  <a:lnTo>
                    <a:pt x="300" y="330"/>
                  </a:lnTo>
                  <a:lnTo>
                    <a:pt x="298" y="330"/>
                  </a:lnTo>
                  <a:lnTo>
                    <a:pt x="298" y="332"/>
                  </a:lnTo>
                  <a:lnTo>
                    <a:pt x="298" y="332"/>
                  </a:lnTo>
                  <a:lnTo>
                    <a:pt x="296" y="330"/>
                  </a:lnTo>
                  <a:lnTo>
                    <a:pt x="296" y="330"/>
                  </a:lnTo>
                  <a:lnTo>
                    <a:pt x="294" y="328"/>
                  </a:lnTo>
                  <a:lnTo>
                    <a:pt x="294" y="328"/>
                  </a:lnTo>
                  <a:lnTo>
                    <a:pt x="294" y="326"/>
                  </a:lnTo>
                  <a:lnTo>
                    <a:pt x="292" y="326"/>
                  </a:lnTo>
                  <a:lnTo>
                    <a:pt x="292" y="324"/>
                  </a:lnTo>
                  <a:lnTo>
                    <a:pt x="292" y="324"/>
                  </a:lnTo>
                  <a:lnTo>
                    <a:pt x="290" y="322"/>
                  </a:lnTo>
                  <a:lnTo>
                    <a:pt x="290" y="322"/>
                  </a:lnTo>
                  <a:lnTo>
                    <a:pt x="288" y="322"/>
                  </a:lnTo>
                  <a:lnTo>
                    <a:pt x="288" y="322"/>
                  </a:lnTo>
                  <a:lnTo>
                    <a:pt x="286" y="322"/>
                  </a:lnTo>
                  <a:lnTo>
                    <a:pt x="286" y="322"/>
                  </a:lnTo>
                  <a:lnTo>
                    <a:pt x="284" y="322"/>
                  </a:lnTo>
                  <a:lnTo>
                    <a:pt x="284" y="320"/>
                  </a:lnTo>
                  <a:lnTo>
                    <a:pt x="282" y="320"/>
                  </a:lnTo>
                  <a:lnTo>
                    <a:pt x="280" y="320"/>
                  </a:lnTo>
                  <a:lnTo>
                    <a:pt x="278" y="320"/>
                  </a:lnTo>
                  <a:lnTo>
                    <a:pt x="278" y="320"/>
                  </a:lnTo>
                  <a:lnTo>
                    <a:pt x="276" y="320"/>
                  </a:lnTo>
                  <a:lnTo>
                    <a:pt x="276" y="320"/>
                  </a:lnTo>
                  <a:lnTo>
                    <a:pt x="274" y="320"/>
                  </a:lnTo>
                  <a:lnTo>
                    <a:pt x="272" y="320"/>
                  </a:lnTo>
                  <a:lnTo>
                    <a:pt x="272" y="320"/>
                  </a:lnTo>
                  <a:lnTo>
                    <a:pt x="272" y="320"/>
                  </a:lnTo>
                  <a:lnTo>
                    <a:pt x="272" y="320"/>
                  </a:lnTo>
                  <a:lnTo>
                    <a:pt x="270" y="320"/>
                  </a:lnTo>
                  <a:lnTo>
                    <a:pt x="270" y="320"/>
                  </a:lnTo>
                  <a:lnTo>
                    <a:pt x="268" y="320"/>
                  </a:lnTo>
                  <a:lnTo>
                    <a:pt x="268" y="322"/>
                  </a:lnTo>
                  <a:lnTo>
                    <a:pt x="266" y="322"/>
                  </a:lnTo>
                  <a:lnTo>
                    <a:pt x="266" y="320"/>
                  </a:lnTo>
                  <a:lnTo>
                    <a:pt x="266" y="320"/>
                  </a:lnTo>
                  <a:lnTo>
                    <a:pt x="264" y="320"/>
                  </a:lnTo>
                  <a:lnTo>
                    <a:pt x="264" y="320"/>
                  </a:lnTo>
                  <a:lnTo>
                    <a:pt x="262" y="320"/>
                  </a:lnTo>
                  <a:lnTo>
                    <a:pt x="262" y="320"/>
                  </a:lnTo>
                  <a:lnTo>
                    <a:pt x="262" y="320"/>
                  </a:lnTo>
                  <a:lnTo>
                    <a:pt x="262" y="320"/>
                  </a:lnTo>
                  <a:lnTo>
                    <a:pt x="260" y="320"/>
                  </a:lnTo>
                  <a:lnTo>
                    <a:pt x="260" y="320"/>
                  </a:lnTo>
                  <a:lnTo>
                    <a:pt x="258" y="320"/>
                  </a:lnTo>
                  <a:lnTo>
                    <a:pt x="258" y="318"/>
                  </a:lnTo>
                  <a:lnTo>
                    <a:pt x="258" y="318"/>
                  </a:lnTo>
                  <a:lnTo>
                    <a:pt x="258" y="318"/>
                  </a:lnTo>
                  <a:lnTo>
                    <a:pt x="256" y="318"/>
                  </a:lnTo>
                  <a:lnTo>
                    <a:pt x="256" y="318"/>
                  </a:lnTo>
                  <a:lnTo>
                    <a:pt x="256" y="320"/>
                  </a:lnTo>
                  <a:lnTo>
                    <a:pt x="256" y="320"/>
                  </a:lnTo>
                  <a:lnTo>
                    <a:pt x="256" y="322"/>
                  </a:lnTo>
                  <a:lnTo>
                    <a:pt x="256" y="322"/>
                  </a:lnTo>
                  <a:lnTo>
                    <a:pt x="256" y="322"/>
                  </a:lnTo>
                  <a:lnTo>
                    <a:pt x="256" y="324"/>
                  </a:lnTo>
                  <a:lnTo>
                    <a:pt x="256" y="324"/>
                  </a:lnTo>
                  <a:lnTo>
                    <a:pt x="258" y="324"/>
                  </a:lnTo>
                  <a:lnTo>
                    <a:pt x="258" y="324"/>
                  </a:lnTo>
                  <a:lnTo>
                    <a:pt x="258" y="324"/>
                  </a:lnTo>
                  <a:lnTo>
                    <a:pt x="258" y="324"/>
                  </a:lnTo>
                  <a:lnTo>
                    <a:pt x="258" y="326"/>
                  </a:lnTo>
                  <a:lnTo>
                    <a:pt x="258" y="326"/>
                  </a:lnTo>
                  <a:lnTo>
                    <a:pt x="256" y="328"/>
                  </a:lnTo>
                  <a:lnTo>
                    <a:pt x="256" y="328"/>
                  </a:lnTo>
                  <a:lnTo>
                    <a:pt x="256" y="328"/>
                  </a:lnTo>
                  <a:lnTo>
                    <a:pt x="256" y="330"/>
                  </a:lnTo>
                  <a:lnTo>
                    <a:pt x="256" y="330"/>
                  </a:lnTo>
                  <a:lnTo>
                    <a:pt x="256" y="330"/>
                  </a:lnTo>
                  <a:lnTo>
                    <a:pt x="256" y="332"/>
                  </a:lnTo>
                  <a:lnTo>
                    <a:pt x="256" y="332"/>
                  </a:lnTo>
                  <a:lnTo>
                    <a:pt x="256" y="332"/>
                  </a:lnTo>
                  <a:lnTo>
                    <a:pt x="256" y="332"/>
                  </a:lnTo>
                  <a:lnTo>
                    <a:pt x="258" y="332"/>
                  </a:lnTo>
                  <a:lnTo>
                    <a:pt x="258" y="334"/>
                  </a:lnTo>
                  <a:lnTo>
                    <a:pt x="258" y="334"/>
                  </a:lnTo>
                  <a:lnTo>
                    <a:pt x="258" y="334"/>
                  </a:lnTo>
                  <a:lnTo>
                    <a:pt x="258" y="334"/>
                  </a:lnTo>
                  <a:lnTo>
                    <a:pt x="260" y="334"/>
                  </a:lnTo>
                  <a:lnTo>
                    <a:pt x="260" y="336"/>
                  </a:lnTo>
                  <a:lnTo>
                    <a:pt x="260" y="336"/>
                  </a:lnTo>
                  <a:lnTo>
                    <a:pt x="260" y="336"/>
                  </a:lnTo>
                  <a:lnTo>
                    <a:pt x="260" y="338"/>
                  </a:lnTo>
                  <a:lnTo>
                    <a:pt x="262" y="338"/>
                  </a:lnTo>
                  <a:lnTo>
                    <a:pt x="262" y="338"/>
                  </a:lnTo>
                  <a:lnTo>
                    <a:pt x="262" y="338"/>
                  </a:lnTo>
                  <a:lnTo>
                    <a:pt x="262" y="340"/>
                  </a:lnTo>
                  <a:lnTo>
                    <a:pt x="262" y="340"/>
                  </a:lnTo>
                  <a:lnTo>
                    <a:pt x="262" y="340"/>
                  </a:lnTo>
                  <a:lnTo>
                    <a:pt x="262" y="340"/>
                  </a:lnTo>
                  <a:lnTo>
                    <a:pt x="264" y="340"/>
                  </a:lnTo>
                  <a:lnTo>
                    <a:pt x="262" y="342"/>
                  </a:lnTo>
                  <a:lnTo>
                    <a:pt x="262" y="342"/>
                  </a:lnTo>
                  <a:lnTo>
                    <a:pt x="260" y="342"/>
                  </a:lnTo>
                  <a:lnTo>
                    <a:pt x="260" y="342"/>
                  </a:lnTo>
                  <a:lnTo>
                    <a:pt x="258" y="342"/>
                  </a:lnTo>
                  <a:lnTo>
                    <a:pt x="258" y="342"/>
                  </a:lnTo>
                  <a:lnTo>
                    <a:pt x="258" y="344"/>
                  </a:lnTo>
                  <a:lnTo>
                    <a:pt x="256" y="342"/>
                  </a:lnTo>
                  <a:lnTo>
                    <a:pt x="256" y="344"/>
                  </a:lnTo>
                  <a:lnTo>
                    <a:pt x="256" y="344"/>
                  </a:lnTo>
                  <a:lnTo>
                    <a:pt x="254" y="344"/>
                  </a:lnTo>
                  <a:lnTo>
                    <a:pt x="254" y="344"/>
                  </a:lnTo>
                  <a:lnTo>
                    <a:pt x="254" y="344"/>
                  </a:lnTo>
                  <a:lnTo>
                    <a:pt x="254" y="344"/>
                  </a:lnTo>
                  <a:lnTo>
                    <a:pt x="252" y="344"/>
                  </a:lnTo>
                  <a:lnTo>
                    <a:pt x="252" y="344"/>
                  </a:lnTo>
                  <a:lnTo>
                    <a:pt x="252" y="344"/>
                  </a:lnTo>
                  <a:lnTo>
                    <a:pt x="252" y="344"/>
                  </a:lnTo>
                  <a:lnTo>
                    <a:pt x="250" y="344"/>
                  </a:lnTo>
                  <a:lnTo>
                    <a:pt x="250" y="344"/>
                  </a:lnTo>
                  <a:lnTo>
                    <a:pt x="250" y="342"/>
                  </a:lnTo>
                  <a:lnTo>
                    <a:pt x="248" y="342"/>
                  </a:lnTo>
                  <a:lnTo>
                    <a:pt x="248" y="340"/>
                  </a:lnTo>
                  <a:lnTo>
                    <a:pt x="246" y="340"/>
                  </a:lnTo>
                  <a:lnTo>
                    <a:pt x="246" y="340"/>
                  </a:lnTo>
                  <a:lnTo>
                    <a:pt x="246" y="340"/>
                  </a:lnTo>
                  <a:lnTo>
                    <a:pt x="246" y="338"/>
                  </a:lnTo>
                  <a:lnTo>
                    <a:pt x="246" y="338"/>
                  </a:lnTo>
                  <a:lnTo>
                    <a:pt x="246" y="336"/>
                  </a:lnTo>
                  <a:lnTo>
                    <a:pt x="244" y="336"/>
                  </a:lnTo>
                  <a:lnTo>
                    <a:pt x="244" y="336"/>
                  </a:lnTo>
                  <a:lnTo>
                    <a:pt x="244" y="334"/>
                  </a:lnTo>
                  <a:lnTo>
                    <a:pt x="244" y="334"/>
                  </a:lnTo>
                  <a:lnTo>
                    <a:pt x="244" y="334"/>
                  </a:lnTo>
                  <a:lnTo>
                    <a:pt x="244" y="332"/>
                  </a:lnTo>
                  <a:lnTo>
                    <a:pt x="244" y="332"/>
                  </a:lnTo>
                  <a:lnTo>
                    <a:pt x="244" y="332"/>
                  </a:lnTo>
                  <a:lnTo>
                    <a:pt x="244" y="332"/>
                  </a:lnTo>
                  <a:lnTo>
                    <a:pt x="242" y="332"/>
                  </a:lnTo>
                  <a:lnTo>
                    <a:pt x="242" y="332"/>
                  </a:lnTo>
                  <a:lnTo>
                    <a:pt x="242" y="332"/>
                  </a:lnTo>
                  <a:lnTo>
                    <a:pt x="240" y="332"/>
                  </a:lnTo>
                  <a:lnTo>
                    <a:pt x="240" y="332"/>
                  </a:lnTo>
                  <a:lnTo>
                    <a:pt x="240" y="332"/>
                  </a:lnTo>
                  <a:lnTo>
                    <a:pt x="240" y="332"/>
                  </a:lnTo>
                  <a:lnTo>
                    <a:pt x="238" y="332"/>
                  </a:lnTo>
                  <a:lnTo>
                    <a:pt x="238" y="332"/>
                  </a:lnTo>
                  <a:lnTo>
                    <a:pt x="238" y="332"/>
                  </a:lnTo>
                  <a:lnTo>
                    <a:pt x="236" y="332"/>
                  </a:lnTo>
                  <a:lnTo>
                    <a:pt x="236" y="332"/>
                  </a:lnTo>
                  <a:lnTo>
                    <a:pt x="236" y="332"/>
                  </a:lnTo>
                  <a:lnTo>
                    <a:pt x="234" y="332"/>
                  </a:lnTo>
                  <a:lnTo>
                    <a:pt x="234" y="334"/>
                  </a:lnTo>
                  <a:lnTo>
                    <a:pt x="234" y="334"/>
                  </a:lnTo>
                  <a:lnTo>
                    <a:pt x="234" y="334"/>
                  </a:lnTo>
                  <a:lnTo>
                    <a:pt x="234" y="334"/>
                  </a:lnTo>
                  <a:lnTo>
                    <a:pt x="234" y="336"/>
                  </a:lnTo>
                  <a:lnTo>
                    <a:pt x="234" y="336"/>
                  </a:lnTo>
                  <a:lnTo>
                    <a:pt x="234" y="338"/>
                  </a:lnTo>
                  <a:lnTo>
                    <a:pt x="234" y="338"/>
                  </a:lnTo>
                  <a:lnTo>
                    <a:pt x="236" y="340"/>
                  </a:lnTo>
                  <a:lnTo>
                    <a:pt x="236" y="340"/>
                  </a:lnTo>
                  <a:lnTo>
                    <a:pt x="236" y="340"/>
                  </a:lnTo>
                  <a:lnTo>
                    <a:pt x="236" y="340"/>
                  </a:lnTo>
                  <a:lnTo>
                    <a:pt x="236" y="342"/>
                  </a:lnTo>
                  <a:lnTo>
                    <a:pt x="236" y="342"/>
                  </a:lnTo>
                  <a:lnTo>
                    <a:pt x="236" y="344"/>
                  </a:lnTo>
                  <a:lnTo>
                    <a:pt x="236" y="344"/>
                  </a:lnTo>
                  <a:lnTo>
                    <a:pt x="234" y="346"/>
                  </a:lnTo>
                  <a:lnTo>
                    <a:pt x="234" y="346"/>
                  </a:lnTo>
                  <a:lnTo>
                    <a:pt x="234" y="346"/>
                  </a:lnTo>
                  <a:lnTo>
                    <a:pt x="234" y="348"/>
                  </a:lnTo>
                  <a:lnTo>
                    <a:pt x="234" y="348"/>
                  </a:lnTo>
                  <a:lnTo>
                    <a:pt x="234" y="348"/>
                  </a:lnTo>
                  <a:lnTo>
                    <a:pt x="234" y="348"/>
                  </a:lnTo>
                  <a:lnTo>
                    <a:pt x="234" y="350"/>
                  </a:lnTo>
                  <a:lnTo>
                    <a:pt x="234" y="350"/>
                  </a:lnTo>
                  <a:lnTo>
                    <a:pt x="232" y="350"/>
                  </a:lnTo>
                  <a:lnTo>
                    <a:pt x="232" y="350"/>
                  </a:lnTo>
                  <a:lnTo>
                    <a:pt x="232" y="350"/>
                  </a:lnTo>
                  <a:lnTo>
                    <a:pt x="232" y="350"/>
                  </a:lnTo>
                  <a:lnTo>
                    <a:pt x="230" y="350"/>
                  </a:lnTo>
                  <a:lnTo>
                    <a:pt x="230" y="350"/>
                  </a:lnTo>
                  <a:lnTo>
                    <a:pt x="226" y="350"/>
                  </a:lnTo>
                  <a:lnTo>
                    <a:pt x="224" y="348"/>
                  </a:lnTo>
                  <a:lnTo>
                    <a:pt x="224" y="348"/>
                  </a:lnTo>
                  <a:lnTo>
                    <a:pt x="222" y="346"/>
                  </a:lnTo>
                  <a:lnTo>
                    <a:pt x="222" y="344"/>
                  </a:lnTo>
                  <a:lnTo>
                    <a:pt x="222" y="344"/>
                  </a:lnTo>
                  <a:lnTo>
                    <a:pt x="222" y="342"/>
                  </a:lnTo>
                  <a:lnTo>
                    <a:pt x="220" y="342"/>
                  </a:lnTo>
                  <a:lnTo>
                    <a:pt x="218" y="340"/>
                  </a:lnTo>
                  <a:lnTo>
                    <a:pt x="218" y="340"/>
                  </a:lnTo>
                  <a:lnTo>
                    <a:pt x="216" y="336"/>
                  </a:lnTo>
                  <a:lnTo>
                    <a:pt x="214" y="334"/>
                  </a:lnTo>
                  <a:lnTo>
                    <a:pt x="212" y="334"/>
                  </a:lnTo>
                  <a:lnTo>
                    <a:pt x="212" y="332"/>
                  </a:lnTo>
                  <a:lnTo>
                    <a:pt x="212" y="332"/>
                  </a:lnTo>
                  <a:lnTo>
                    <a:pt x="210" y="330"/>
                  </a:lnTo>
                  <a:lnTo>
                    <a:pt x="208" y="328"/>
                  </a:lnTo>
                  <a:lnTo>
                    <a:pt x="208" y="326"/>
                  </a:lnTo>
                  <a:lnTo>
                    <a:pt x="204" y="322"/>
                  </a:lnTo>
                  <a:lnTo>
                    <a:pt x="204" y="320"/>
                  </a:lnTo>
                  <a:lnTo>
                    <a:pt x="204" y="320"/>
                  </a:lnTo>
                  <a:lnTo>
                    <a:pt x="204" y="318"/>
                  </a:lnTo>
                  <a:lnTo>
                    <a:pt x="204" y="318"/>
                  </a:lnTo>
                  <a:lnTo>
                    <a:pt x="204" y="316"/>
                  </a:lnTo>
                  <a:lnTo>
                    <a:pt x="206" y="316"/>
                  </a:lnTo>
                  <a:lnTo>
                    <a:pt x="204" y="314"/>
                  </a:lnTo>
                  <a:lnTo>
                    <a:pt x="204" y="312"/>
                  </a:lnTo>
                  <a:lnTo>
                    <a:pt x="202" y="312"/>
                  </a:lnTo>
                  <a:lnTo>
                    <a:pt x="200" y="312"/>
                  </a:lnTo>
                  <a:lnTo>
                    <a:pt x="200" y="312"/>
                  </a:lnTo>
                  <a:lnTo>
                    <a:pt x="198" y="312"/>
                  </a:lnTo>
                  <a:lnTo>
                    <a:pt x="198" y="314"/>
                  </a:lnTo>
                  <a:lnTo>
                    <a:pt x="196" y="314"/>
                  </a:lnTo>
                  <a:lnTo>
                    <a:pt x="196" y="314"/>
                  </a:lnTo>
                  <a:lnTo>
                    <a:pt x="194" y="314"/>
                  </a:lnTo>
                  <a:lnTo>
                    <a:pt x="194" y="314"/>
                  </a:lnTo>
                  <a:lnTo>
                    <a:pt x="194" y="314"/>
                  </a:lnTo>
                  <a:lnTo>
                    <a:pt x="194" y="308"/>
                  </a:lnTo>
                  <a:lnTo>
                    <a:pt x="194" y="308"/>
                  </a:lnTo>
                  <a:lnTo>
                    <a:pt x="194" y="306"/>
                  </a:lnTo>
                  <a:lnTo>
                    <a:pt x="194" y="306"/>
                  </a:lnTo>
                  <a:lnTo>
                    <a:pt x="194" y="306"/>
                  </a:lnTo>
                  <a:lnTo>
                    <a:pt x="194" y="304"/>
                  </a:lnTo>
                  <a:lnTo>
                    <a:pt x="192" y="304"/>
                  </a:lnTo>
                  <a:lnTo>
                    <a:pt x="192" y="304"/>
                  </a:lnTo>
                  <a:lnTo>
                    <a:pt x="190" y="302"/>
                  </a:lnTo>
                  <a:lnTo>
                    <a:pt x="190" y="302"/>
                  </a:lnTo>
                  <a:lnTo>
                    <a:pt x="188" y="302"/>
                  </a:lnTo>
                  <a:lnTo>
                    <a:pt x="188" y="302"/>
                  </a:lnTo>
                  <a:lnTo>
                    <a:pt x="186" y="302"/>
                  </a:lnTo>
                  <a:lnTo>
                    <a:pt x="186" y="302"/>
                  </a:lnTo>
                  <a:lnTo>
                    <a:pt x="184" y="302"/>
                  </a:lnTo>
                  <a:lnTo>
                    <a:pt x="184" y="302"/>
                  </a:lnTo>
                  <a:lnTo>
                    <a:pt x="182" y="302"/>
                  </a:lnTo>
                  <a:lnTo>
                    <a:pt x="182" y="302"/>
                  </a:lnTo>
                  <a:lnTo>
                    <a:pt x="180" y="302"/>
                  </a:lnTo>
                  <a:lnTo>
                    <a:pt x="178" y="302"/>
                  </a:lnTo>
                  <a:lnTo>
                    <a:pt x="178" y="302"/>
                  </a:lnTo>
                  <a:lnTo>
                    <a:pt x="176" y="302"/>
                  </a:lnTo>
                  <a:lnTo>
                    <a:pt x="176" y="300"/>
                  </a:lnTo>
                  <a:lnTo>
                    <a:pt x="174" y="300"/>
                  </a:lnTo>
                  <a:lnTo>
                    <a:pt x="174" y="300"/>
                  </a:lnTo>
                  <a:lnTo>
                    <a:pt x="172" y="300"/>
                  </a:lnTo>
                  <a:lnTo>
                    <a:pt x="172" y="298"/>
                  </a:lnTo>
                  <a:lnTo>
                    <a:pt x="172" y="298"/>
                  </a:lnTo>
                  <a:lnTo>
                    <a:pt x="170" y="298"/>
                  </a:lnTo>
                  <a:lnTo>
                    <a:pt x="168" y="296"/>
                  </a:lnTo>
                  <a:lnTo>
                    <a:pt x="168" y="296"/>
                  </a:lnTo>
                  <a:lnTo>
                    <a:pt x="168" y="294"/>
                  </a:lnTo>
                  <a:lnTo>
                    <a:pt x="168" y="294"/>
                  </a:lnTo>
                  <a:lnTo>
                    <a:pt x="166" y="294"/>
                  </a:lnTo>
                  <a:lnTo>
                    <a:pt x="166" y="292"/>
                  </a:lnTo>
                  <a:lnTo>
                    <a:pt x="166" y="292"/>
                  </a:lnTo>
                  <a:lnTo>
                    <a:pt x="164" y="290"/>
                  </a:lnTo>
                  <a:lnTo>
                    <a:pt x="160" y="290"/>
                  </a:lnTo>
                  <a:lnTo>
                    <a:pt x="158" y="290"/>
                  </a:lnTo>
                  <a:lnTo>
                    <a:pt x="156" y="288"/>
                  </a:lnTo>
                  <a:lnTo>
                    <a:pt x="154" y="288"/>
                  </a:lnTo>
                  <a:lnTo>
                    <a:pt x="152" y="288"/>
                  </a:lnTo>
                  <a:lnTo>
                    <a:pt x="150" y="288"/>
                  </a:lnTo>
                  <a:lnTo>
                    <a:pt x="148" y="288"/>
                  </a:lnTo>
                  <a:lnTo>
                    <a:pt x="146" y="288"/>
                  </a:lnTo>
                  <a:lnTo>
                    <a:pt x="144" y="286"/>
                  </a:lnTo>
                  <a:lnTo>
                    <a:pt x="142" y="286"/>
                  </a:lnTo>
                  <a:lnTo>
                    <a:pt x="142" y="286"/>
                  </a:lnTo>
                  <a:lnTo>
                    <a:pt x="142" y="286"/>
                  </a:lnTo>
                  <a:lnTo>
                    <a:pt x="142" y="284"/>
                  </a:lnTo>
                  <a:lnTo>
                    <a:pt x="144" y="282"/>
                  </a:lnTo>
                  <a:lnTo>
                    <a:pt x="144" y="282"/>
                  </a:lnTo>
                  <a:lnTo>
                    <a:pt x="146" y="280"/>
                  </a:lnTo>
                  <a:lnTo>
                    <a:pt x="146" y="280"/>
                  </a:lnTo>
                  <a:lnTo>
                    <a:pt x="148" y="270"/>
                  </a:lnTo>
                  <a:lnTo>
                    <a:pt x="122" y="258"/>
                  </a:lnTo>
                  <a:lnTo>
                    <a:pt x="112" y="242"/>
                  </a:lnTo>
                  <a:lnTo>
                    <a:pt x="110" y="238"/>
                  </a:lnTo>
                  <a:lnTo>
                    <a:pt x="110" y="238"/>
                  </a:lnTo>
                  <a:lnTo>
                    <a:pt x="108" y="238"/>
                  </a:lnTo>
                  <a:lnTo>
                    <a:pt x="106" y="240"/>
                  </a:lnTo>
                  <a:lnTo>
                    <a:pt x="106" y="240"/>
                  </a:lnTo>
                  <a:lnTo>
                    <a:pt x="104" y="240"/>
                  </a:lnTo>
                  <a:lnTo>
                    <a:pt x="104" y="240"/>
                  </a:lnTo>
                  <a:lnTo>
                    <a:pt x="104" y="242"/>
                  </a:lnTo>
                  <a:lnTo>
                    <a:pt x="96" y="230"/>
                  </a:lnTo>
                  <a:lnTo>
                    <a:pt x="98" y="228"/>
                  </a:lnTo>
                  <a:lnTo>
                    <a:pt x="98" y="226"/>
                  </a:lnTo>
                  <a:lnTo>
                    <a:pt x="100" y="226"/>
                  </a:lnTo>
                  <a:lnTo>
                    <a:pt x="100" y="224"/>
                  </a:lnTo>
                  <a:lnTo>
                    <a:pt x="100" y="224"/>
                  </a:lnTo>
                  <a:lnTo>
                    <a:pt x="102" y="224"/>
                  </a:lnTo>
                  <a:lnTo>
                    <a:pt x="102" y="222"/>
                  </a:lnTo>
                  <a:lnTo>
                    <a:pt x="102" y="222"/>
                  </a:lnTo>
                  <a:lnTo>
                    <a:pt x="102" y="220"/>
                  </a:lnTo>
                  <a:lnTo>
                    <a:pt x="100" y="218"/>
                  </a:lnTo>
                  <a:lnTo>
                    <a:pt x="100" y="218"/>
                  </a:lnTo>
                  <a:lnTo>
                    <a:pt x="100" y="218"/>
                  </a:lnTo>
                  <a:lnTo>
                    <a:pt x="98" y="216"/>
                  </a:lnTo>
                  <a:lnTo>
                    <a:pt x="98" y="214"/>
                  </a:lnTo>
                  <a:lnTo>
                    <a:pt x="98" y="214"/>
                  </a:lnTo>
                  <a:lnTo>
                    <a:pt x="96" y="212"/>
                  </a:lnTo>
                  <a:lnTo>
                    <a:pt x="96" y="212"/>
                  </a:lnTo>
                  <a:lnTo>
                    <a:pt x="94" y="210"/>
                  </a:lnTo>
                  <a:lnTo>
                    <a:pt x="94" y="208"/>
                  </a:lnTo>
                  <a:lnTo>
                    <a:pt x="94" y="208"/>
                  </a:lnTo>
                  <a:lnTo>
                    <a:pt x="92" y="206"/>
                  </a:lnTo>
                  <a:lnTo>
                    <a:pt x="92" y="206"/>
                  </a:lnTo>
                  <a:lnTo>
                    <a:pt x="92" y="204"/>
                  </a:lnTo>
                  <a:lnTo>
                    <a:pt x="90" y="204"/>
                  </a:lnTo>
                  <a:lnTo>
                    <a:pt x="90" y="202"/>
                  </a:lnTo>
                  <a:lnTo>
                    <a:pt x="88" y="202"/>
                  </a:lnTo>
                  <a:lnTo>
                    <a:pt x="88" y="202"/>
                  </a:lnTo>
                  <a:lnTo>
                    <a:pt x="88" y="202"/>
                  </a:lnTo>
                  <a:lnTo>
                    <a:pt x="88" y="202"/>
                  </a:lnTo>
                  <a:lnTo>
                    <a:pt x="86" y="204"/>
                  </a:lnTo>
                  <a:lnTo>
                    <a:pt x="86" y="204"/>
                  </a:lnTo>
                  <a:lnTo>
                    <a:pt x="86" y="204"/>
                  </a:lnTo>
                  <a:lnTo>
                    <a:pt x="86" y="204"/>
                  </a:lnTo>
                  <a:lnTo>
                    <a:pt x="84" y="204"/>
                  </a:lnTo>
                  <a:lnTo>
                    <a:pt x="84" y="206"/>
                  </a:lnTo>
                  <a:lnTo>
                    <a:pt x="84" y="206"/>
                  </a:lnTo>
                  <a:lnTo>
                    <a:pt x="82" y="206"/>
                  </a:lnTo>
                  <a:lnTo>
                    <a:pt x="82" y="206"/>
                  </a:lnTo>
                  <a:lnTo>
                    <a:pt x="82" y="206"/>
                  </a:lnTo>
                  <a:lnTo>
                    <a:pt x="80" y="206"/>
                  </a:lnTo>
                  <a:lnTo>
                    <a:pt x="80" y="206"/>
                  </a:lnTo>
                  <a:lnTo>
                    <a:pt x="78" y="206"/>
                  </a:lnTo>
                  <a:lnTo>
                    <a:pt x="78" y="206"/>
                  </a:lnTo>
                  <a:lnTo>
                    <a:pt x="78" y="206"/>
                  </a:lnTo>
                  <a:lnTo>
                    <a:pt x="78" y="206"/>
                  </a:lnTo>
                  <a:lnTo>
                    <a:pt x="76" y="206"/>
                  </a:lnTo>
                  <a:lnTo>
                    <a:pt x="76" y="206"/>
                  </a:lnTo>
                  <a:lnTo>
                    <a:pt x="76" y="206"/>
                  </a:lnTo>
                  <a:lnTo>
                    <a:pt x="74" y="208"/>
                  </a:lnTo>
                  <a:lnTo>
                    <a:pt x="74" y="208"/>
                  </a:lnTo>
                  <a:lnTo>
                    <a:pt x="74" y="208"/>
                  </a:lnTo>
                  <a:lnTo>
                    <a:pt x="74" y="208"/>
                  </a:lnTo>
                  <a:lnTo>
                    <a:pt x="72" y="210"/>
                  </a:lnTo>
                  <a:lnTo>
                    <a:pt x="72" y="210"/>
                  </a:lnTo>
                  <a:lnTo>
                    <a:pt x="72" y="210"/>
                  </a:lnTo>
                  <a:lnTo>
                    <a:pt x="72" y="210"/>
                  </a:lnTo>
                  <a:lnTo>
                    <a:pt x="70" y="210"/>
                  </a:lnTo>
                  <a:lnTo>
                    <a:pt x="70" y="210"/>
                  </a:lnTo>
                  <a:lnTo>
                    <a:pt x="68" y="210"/>
                  </a:lnTo>
                  <a:lnTo>
                    <a:pt x="68" y="210"/>
                  </a:lnTo>
                  <a:lnTo>
                    <a:pt x="68" y="210"/>
                  </a:lnTo>
                  <a:lnTo>
                    <a:pt x="68" y="210"/>
                  </a:lnTo>
                  <a:lnTo>
                    <a:pt x="66" y="208"/>
                  </a:lnTo>
                  <a:lnTo>
                    <a:pt x="66" y="208"/>
                  </a:lnTo>
                  <a:lnTo>
                    <a:pt x="66" y="206"/>
                  </a:lnTo>
                  <a:lnTo>
                    <a:pt x="66" y="206"/>
                  </a:lnTo>
                  <a:lnTo>
                    <a:pt x="64" y="206"/>
                  </a:lnTo>
                  <a:lnTo>
                    <a:pt x="64" y="206"/>
                  </a:lnTo>
                  <a:lnTo>
                    <a:pt x="62" y="204"/>
                  </a:lnTo>
                  <a:lnTo>
                    <a:pt x="62" y="204"/>
                  </a:lnTo>
                  <a:lnTo>
                    <a:pt x="60" y="202"/>
                  </a:lnTo>
                  <a:lnTo>
                    <a:pt x="60" y="202"/>
                  </a:lnTo>
                  <a:lnTo>
                    <a:pt x="60" y="200"/>
                  </a:lnTo>
                  <a:lnTo>
                    <a:pt x="60" y="200"/>
                  </a:lnTo>
                  <a:lnTo>
                    <a:pt x="62" y="200"/>
                  </a:lnTo>
                  <a:lnTo>
                    <a:pt x="62" y="200"/>
                  </a:lnTo>
                  <a:lnTo>
                    <a:pt x="64" y="200"/>
                  </a:lnTo>
                  <a:lnTo>
                    <a:pt x="66" y="200"/>
                  </a:lnTo>
                  <a:lnTo>
                    <a:pt x="66" y="200"/>
                  </a:lnTo>
                  <a:lnTo>
                    <a:pt x="68" y="202"/>
                  </a:lnTo>
                  <a:lnTo>
                    <a:pt x="68" y="202"/>
                  </a:lnTo>
                  <a:lnTo>
                    <a:pt x="68" y="202"/>
                  </a:lnTo>
                  <a:lnTo>
                    <a:pt x="70" y="202"/>
                  </a:lnTo>
                  <a:lnTo>
                    <a:pt x="70" y="202"/>
                  </a:lnTo>
                  <a:lnTo>
                    <a:pt x="72" y="202"/>
                  </a:lnTo>
                  <a:lnTo>
                    <a:pt x="72" y="202"/>
                  </a:lnTo>
                  <a:lnTo>
                    <a:pt x="72" y="202"/>
                  </a:lnTo>
                  <a:lnTo>
                    <a:pt x="74" y="200"/>
                  </a:lnTo>
                  <a:lnTo>
                    <a:pt x="74" y="200"/>
                  </a:lnTo>
                  <a:lnTo>
                    <a:pt x="74" y="200"/>
                  </a:lnTo>
                  <a:lnTo>
                    <a:pt x="72" y="200"/>
                  </a:lnTo>
                  <a:lnTo>
                    <a:pt x="72" y="198"/>
                  </a:lnTo>
                  <a:lnTo>
                    <a:pt x="72" y="198"/>
                  </a:lnTo>
                  <a:lnTo>
                    <a:pt x="72" y="196"/>
                  </a:lnTo>
                  <a:lnTo>
                    <a:pt x="72" y="196"/>
                  </a:lnTo>
                  <a:lnTo>
                    <a:pt x="72" y="194"/>
                  </a:lnTo>
                  <a:lnTo>
                    <a:pt x="70" y="194"/>
                  </a:lnTo>
                  <a:lnTo>
                    <a:pt x="70" y="192"/>
                  </a:lnTo>
                  <a:lnTo>
                    <a:pt x="70" y="192"/>
                  </a:lnTo>
                  <a:lnTo>
                    <a:pt x="70" y="192"/>
                  </a:lnTo>
                  <a:lnTo>
                    <a:pt x="68" y="190"/>
                  </a:lnTo>
                  <a:lnTo>
                    <a:pt x="68" y="190"/>
                  </a:lnTo>
                  <a:lnTo>
                    <a:pt x="66" y="190"/>
                  </a:lnTo>
                  <a:lnTo>
                    <a:pt x="66" y="190"/>
                  </a:lnTo>
                  <a:lnTo>
                    <a:pt x="64" y="190"/>
                  </a:lnTo>
                  <a:lnTo>
                    <a:pt x="64" y="190"/>
                  </a:lnTo>
                  <a:lnTo>
                    <a:pt x="64" y="190"/>
                  </a:lnTo>
                  <a:lnTo>
                    <a:pt x="64" y="188"/>
                  </a:lnTo>
                  <a:lnTo>
                    <a:pt x="64" y="188"/>
                  </a:lnTo>
                  <a:lnTo>
                    <a:pt x="64" y="188"/>
                  </a:lnTo>
                  <a:lnTo>
                    <a:pt x="62" y="188"/>
                  </a:lnTo>
                  <a:lnTo>
                    <a:pt x="62" y="188"/>
                  </a:lnTo>
                  <a:lnTo>
                    <a:pt x="62" y="186"/>
                  </a:lnTo>
                  <a:lnTo>
                    <a:pt x="62" y="186"/>
                  </a:lnTo>
                  <a:lnTo>
                    <a:pt x="60" y="186"/>
                  </a:lnTo>
                  <a:lnTo>
                    <a:pt x="60" y="186"/>
                  </a:lnTo>
                  <a:lnTo>
                    <a:pt x="58" y="184"/>
                  </a:lnTo>
                  <a:lnTo>
                    <a:pt x="58" y="184"/>
                  </a:lnTo>
                  <a:lnTo>
                    <a:pt x="58" y="184"/>
                  </a:lnTo>
                  <a:lnTo>
                    <a:pt x="56" y="184"/>
                  </a:lnTo>
                  <a:lnTo>
                    <a:pt x="56" y="184"/>
                  </a:lnTo>
                  <a:lnTo>
                    <a:pt x="56" y="182"/>
                  </a:lnTo>
                  <a:lnTo>
                    <a:pt x="56" y="182"/>
                  </a:lnTo>
                  <a:lnTo>
                    <a:pt x="56" y="180"/>
                  </a:lnTo>
                  <a:lnTo>
                    <a:pt x="56" y="180"/>
                  </a:lnTo>
                  <a:lnTo>
                    <a:pt x="54" y="178"/>
                  </a:lnTo>
                  <a:lnTo>
                    <a:pt x="54" y="178"/>
                  </a:lnTo>
                  <a:lnTo>
                    <a:pt x="52" y="178"/>
                  </a:lnTo>
                  <a:lnTo>
                    <a:pt x="52" y="178"/>
                  </a:lnTo>
                  <a:lnTo>
                    <a:pt x="52" y="176"/>
                  </a:lnTo>
                  <a:lnTo>
                    <a:pt x="50" y="176"/>
                  </a:lnTo>
                  <a:lnTo>
                    <a:pt x="50" y="176"/>
                  </a:lnTo>
                  <a:lnTo>
                    <a:pt x="50" y="178"/>
                  </a:lnTo>
                  <a:lnTo>
                    <a:pt x="50" y="178"/>
                  </a:lnTo>
                  <a:lnTo>
                    <a:pt x="50" y="180"/>
                  </a:lnTo>
                  <a:lnTo>
                    <a:pt x="50" y="180"/>
                  </a:lnTo>
                  <a:lnTo>
                    <a:pt x="50" y="180"/>
                  </a:lnTo>
                  <a:lnTo>
                    <a:pt x="48" y="182"/>
                  </a:lnTo>
                  <a:lnTo>
                    <a:pt x="48" y="182"/>
                  </a:lnTo>
                  <a:lnTo>
                    <a:pt x="48" y="182"/>
                  </a:lnTo>
                  <a:lnTo>
                    <a:pt x="48" y="184"/>
                  </a:lnTo>
                  <a:lnTo>
                    <a:pt x="48" y="184"/>
                  </a:lnTo>
                  <a:lnTo>
                    <a:pt x="48" y="184"/>
                  </a:lnTo>
                  <a:lnTo>
                    <a:pt x="48" y="186"/>
                  </a:lnTo>
                  <a:lnTo>
                    <a:pt x="46" y="188"/>
                  </a:lnTo>
                  <a:lnTo>
                    <a:pt x="46" y="188"/>
                  </a:lnTo>
                  <a:lnTo>
                    <a:pt x="44" y="188"/>
                  </a:lnTo>
                  <a:lnTo>
                    <a:pt x="44" y="188"/>
                  </a:lnTo>
                  <a:lnTo>
                    <a:pt x="42" y="188"/>
                  </a:lnTo>
                  <a:lnTo>
                    <a:pt x="42" y="188"/>
                  </a:lnTo>
                  <a:lnTo>
                    <a:pt x="42" y="188"/>
                  </a:lnTo>
                  <a:lnTo>
                    <a:pt x="42" y="188"/>
                  </a:lnTo>
                  <a:lnTo>
                    <a:pt x="40" y="188"/>
                  </a:lnTo>
                  <a:lnTo>
                    <a:pt x="40" y="190"/>
                  </a:lnTo>
                  <a:lnTo>
                    <a:pt x="40" y="190"/>
                  </a:lnTo>
                  <a:lnTo>
                    <a:pt x="38" y="190"/>
                  </a:lnTo>
                  <a:lnTo>
                    <a:pt x="38" y="192"/>
                  </a:lnTo>
                  <a:lnTo>
                    <a:pt x="38" y="192"/>
                  </a:lnTo>
                  <a:lnTo>
                    <a:pt x="38" y="192"/>
                  </a:lnTo>
                  <a:lnTo>
                    <a:pt x="38" y="194"/>
                  </a:lnTo>
                  <a:lnTo>
                    <a:pt x="38" y="194"/>
                  </a:lnTo>
                  <a:lnTo>
                    <a:pt x="38" y="196"/>
                  </a:lnTo>
                  <a:lnTo>
                    <a:pt x="38" y="196"/>
                  </a:lnTo>
                  <a:lnTo>
                    <a:pt x="38" y="196"/>
                  </a:lnTo>
                  <a:lnTo>
                    <a:pt x="36" y="196"/>
                  </a:lnTo>
                  <a:lnTo>
                    <a:pt x="36" y="196"/>
                  </a:lnTo>
                  <a:lnTo>
                    <a:pt x="36" y="196"/>
                  </a:lnTo>
                  <a:lnTo>
                    <a:pt x="36" y="198"/>
                  </a:lnTo>
                  <a:lnTo>
                    <a:pt x="34" y="198"/>
                  </a:lnTo>
                  <a:lnTo>
                    <a:pt x="36" y="198"/>
                  </a:lnTo>
                  <a:lnTo>
                    <a:pt x="36" y="200"/>
                  </a:lnTo>
                  <a:lnTo>
                    <a:pt x="36" y="200"/>
                  </a:lnTo>
                  <a:lnTo>
                    <a:pt x="36" y="202"/>
                  </a:lnTo>
                  <a:lnTo>
                    <a:pt x="36" y="202"/>
                  </a:lnTo>
                  <a:lnTo>
                    <a:pt x="34" y="204"/>
                  </a:lnTo>
                  <a:lnTo>
                    <a:pt x="34" y="204"/>
                  </a:lnTo>
                  <a:lnTo>
                    <a:pt x="34" y="206"/>
                  </a:lnTo>
                  <a:lnTo>
                    <a:pt x="34" y="206"/>
                  </a:lnTo>
                  <a:lnTo>
                    <a:pt x="32" y="206"/>
                  </a:lnTo>
                  <a:lnTo>
                    <a:pt x="32" y="206"/>
                  </a:lnTo>
                  <a:lnTo>
                    <a:pt x="32" y="208"/>
                  </a:lnTo>
                  <a:lnTo>
                    <a:pt x="32" y="208"/>
                  </a:lnTo>
                  <a:lnTo>
                    <a:pt x="30" y="210"/>
                  </a:lnTo>
                  <a:lnTo>
                    <a:pt x="30" y="210"/>
                  </a:lnTo>
                  <a:lnTo>
                    <a:pt x="30" y="210"/>
                  </a:lnTo>
                  <a:lnTo>
                    <a:pt x="30" y="210"/>
                  </a:lnTo>
                  <a:lnTo>
                    <a:pt x="28" y="210"/>
                  </a:lnTo>
                  <a:lnTo>
                    <a:pt x="28" y="210"/>
                  </a:lnTo>
                  <a:lnTo>
                    <a:pt x="28" y="208"/>
                  </a:lnTo>
                  <a:lnTo>
                    <a:pt x="28" y="208"/>
                  </a:lnTo>
                  <a:lnTo>
                    <a:pt x="28" y="208"/>
                  </a:lnTo>
                  <a:lnTo>
                    <a:pt x="28" y="206"/>
                  </a:lnTo>
                  <a:lnTo>
                    <a:pt x="26" y="206"/>
                  </a:lnTo>
                  <a:lnTo>
                    <a:pt x="26" y="206"/>
                  </a:lnTo>
                  <a:lnTo>
                    <a:pt x="26" y="206"/>
                  </a:lnTo>
                  <a:lnTo>
                    <a:pt x="24" y="206"/>
                  </a:lnTo>
                  <a:lnTo>
                    <a:pt x="24" y="206"/>
                  </a:lnTo>
                  <a:lnTo>
                    <a:pt x="22" y="204"/>
                  </a:lnTo>
                  <a:lnTo>
                    <a:pt x="22" y="204"/>
                  </a:lnTo>
                  <a:lnTo>
                    <a:pt x="22" y="204"/>
                  </a:lnTo>
                  <a:lnTo>
                    <a:pt x="22" y="202"/>
                  </a:lnTo>
                  <a:lnTo>
                    <a:pt x="22" y="202"/>
                  </a:lnTo>
                  <a:lnTo>
                    <a:pt x="22" y="200"/>
                  </a:lnTo>
                  <a:lnTo>
                    <a:pt x="22" y="200"/>
                  </a:lnTo>
                  <a:lnTo>
                    <a:pt x="22" y="198"/>
                  </a:lnTo>
                  <a:lnTo>
                    <a:pt x="22" y="198"/>
                  </a:lnTo>
                  <a:lnTo>
                    <a:pt x="22" y="196"/>
                  </a:lnTo>
                  <a:lnTo>
                    <a:pt x="22" y="196"/>
                  </a:lnTo>
                  <a:lnTo>
                    <a:pt x="22" y="194"/>
                  </a:lnTo>
                  <a:lnTo>
                    <a:pt x="6" y="172"/>
                  </a:lnTo>
                  <a:lnTo>
                    <a:pt x="2" y="164"/>
                  </a:lnTo>
                  <a:lnTo>
                    <a:pt x="0" y="160"/>
                  </a:lnTo>
                  <a:lnTo>
                    <a:pt x="0" y="160"/>
                  </a:lnTo>
                  <a:lnTo>
                    <a:pt x="0" y="158"/>
                  </a:lnTo>
                  <a:lnTo>
                    <a:pt x="0" y="158"/>
                  </a:lnTo>
                  <a:lnTo>
                    <a:pt x="0" y="158"/>
                  </a:lnTo>
                  <a:lnTo>
                    <a:pt x="0" y="156"/>
                  </a:lnTo>
                  <a:lnTo>
                    <a:pt x="2" y="156"/>
                  </a:lnTo>
                  <a:lnTo>
                    <a:pt x="2" y="156"/>
                  </a:lnTo>
                  <a:lnTo>
                    <a:pt x="10" y="154"/>
                  </a:lnTo>
                  <a:lnTo>
                    <a:pt x="10" y="154"/>
                  </a:lnTo>
                  <a:lnTo>
                    <a:pt x="12" y="152"/>
                  </a:lnTo>
                  <a:lnTo>
                    <a:pt x="12" y="152"/>
                  </a:lnTo>
                  <a:lnTo>
                    <a:pt x="14" y="152"/>
                  </a:lnTo>
                  <a:lnTo>
                    <a:pt x="14" y="152"/>
                  </a:lnTo>
                  <a:lnTo>
                    <a:pt x="16" y="154"/>
                  </a:lnTo>
                  <a:lnTo>
                    <a:pt x="16" y="154"/>
                  </a:lnTo>
                  <a:lnTo>
                    <a:pt x="16" y="154"/>
                  </a:lnTo>
                  <a:lnTo>
                    <a:pt x="18" y="154"/>
                  </a:lnTo>
                  <a:lnTo>
                    <a:pt x="18" y="154"/>
                  </a:lnTo>
                  <a:lnTo>
                    <a:pt x="20" y="154"/>
                  </a:lnTo>
                  <a:lnTo>
                    <a:pt x="20" y="154"/>
                  </a:lnTo>
                  <a:lnTo>
                    <a:pt x="20" y="156"/>
                  </a:lnTo>
                  <a:lnTo>
                    <a:pt x="20" y="156"/>
                  </a:lnTo>
                  <a:lnTo>
                    <a:pt x="22" y="154"/>
                  </a:lnTo>
                  <a:lnTo>
                    <a:pt x="22" y="154"/>
                  </a:lnTo>
                  <a:lnTo>
                    <a:pt x="22" y="154"/>
                  </a:lnTo>
                  <a:lnTo>
                    <a:pt x="22" y="154"/>
                  </a:lnTo>
                  <a:lnTo>
                    <a:pt x="22" y="152"/>
                  </a:lnTo>
                  <a:lnTo>
                    <a:pt x="22" y="154"/>
                  </a:lnTo>
                  <a:lnTo>
                    <a:pt x="22" y="154"/>
                  </a:lnTo>
                  <a:lnTo>
                    <a:pt x="22" y="154"/>
                  </a:lnTo>
                  <a:lnTo>
                    <a:pt x="24" y="154"/>
                  </a:lnTo>
                  <a:lnTo>
                    <a:pt x="24" y="154"/>
                  </a:lnTo>
                  <a:lnTo>
                    <a:pt x="26" y="154"/>
                  </a:lnTo>
                  <a:lnTo>
                    <a:pt x="26" y="154"/>
                  </a:lnTo>
                  <a:lnTo>
                    <a:pt x="28" y="154"/>
                  </a:lnTo>
                  <a:lnTo>
                    <a:pt x="28" y="154"/>
                  </a:lnTo>
                  <a:lnTo>
                    <a:pt x="30" y="154"/>
                  </a:lnTo>
                  <a:lnTo>
                    <a:pt x="30" y="152"/>
                  </a:lnTo>
                  <a:lnTo>
                    <a:pt x="30" y="152"/>
                  </a:lnTo>
                  <a:lnTo>
                    <a:pt x="30" y="152"/>
                  </a:lnTo>
                  <a:lnTo>
                    <a:pt x="30" y="150"/>
                  </a:lnTo>
                  <a:lnTo>
                    <a:pt x="30" y="150"/>
                  </a:lnTo>
                  <a:lnTo>
                    <a:pt x="30" y="148"/>
                  </a:lnTo>
                  <a:lnTo>
                    <a:pt x="32" y="148"/>
                  </a:lnTo>
                  <a:lnTo>
                    <a:pt x="32" y="146"/>
                  </a:lnTo>
                  <a:lnTo>
                    <a:pt x="32" y="146"/>
                  </a:lnTo>
                  <a:lnTo>
                    <a:pt x="32" y="146"/>
                  </a:lnTo>
                  <a:lnTo>
                    <a:pt x="32" y="144"/>
                  </a:lnTo>
                  <a:lnTo>
                    <a:pt x="32" y="144"/>
                  </a:lnTo>
                  <a:lnTo>
                    <a:pt x="32" y="144"/>
                  </a:lnTo>
                  <a:lnTo>
                    <a:pt x="32" y="142"/>
                  </a:lnTo>
                  <a:lnTo>
                    <a:pt x="32" y="142"/>
                  </a:lnTo>
                  <a:lnTo>
                    <a:pt x="32" y="142"/>
                  </a:lnTo>
                  <a:lnTo>
                    <a:pt x="34" y="142"/>
                  </a:lnTo>
                  <a:lnTo>
                    <a:pt x="34" y="140"/>
                  </a:lnTo>
                  <a:lnTo>
                    <a:pt x="32" y="140"/>
                  </a:lnTo>
                  <a:lnTo>
                    <a:pt x="32" y="140"/>
                  </a:lnTo>
                  <a:lnTo>
                    <a:pt x="32" y="138"/>
                  </a:lnTo>
                  <a:lnTo>
                    <a:pt x="32" y="138"/>
                  </a:lnTo>
                  <a:lnTo>
                    <a:pt x="30" y="138"/>
                  </a:lnTo>
                  <a:lnTo>
                    <a:pt x="30" y="136"/>
                  </a:lnTo>
                  <a:lnTo>
                    <a:pt x="30" y="136"/>
                  </a:lnTo>
                  <a:lnTo>
                    <a:pt x="30" y="136"/>
                  </a:lnTo>
                  <a:lnTo>
                    <a:pt x="28" y="136"/>
                  </a:lnTo>
                  <a:lnTo>
                    <a:pt x="28" y="136"/>
                  </a:lnTo>
                  <a:lnTo>
                    <a:pt x="26" y="136"/>
                  </a:lnTo>
                  <a:lnTo>
                    <a:pt x="26" y="136"/>
                  </a:lnTo>
                  <a:lnTo>
                    <a:pt x="26" y="136"/>
                  </a:lnTo>
                  <a:lnTo>
                    <a:pt x="24" y="136"/>
                  </a:lnTo>
                  <a:lnTo>
                    <a:pt x="24" y="136"/>
                  </a:lnTo>
                  <a:lnTo>
                    <a:pt x="22" y="136"/>
                  </a:lnTo>
                  <a:lnTo>
                    <a:pt x="22" y="136"/>
                  </a:lnTo>
                  <a:lnTo>
                    <a:pt x="22" y="136"/>
                  </a:lnTo>
                  <a:lnTo>
                    <a:pt x="22" y="136"/>
                  </a:lnTo>
                  <a:lnTo>
                    <a:pt x="22" y="134"/>
                  </a:lnTo>
                  <a:lnTo>
                    <a:pt x="22" y="134"/>
                  </a:lnTo>
                  <a:lnTo>
                    <a:pt x="22" y="134"/>
                  </a:lnTo>
                  <a:lnTo>
                    <a:pt x="24" y="132"/>
                  </a:lnTo>
                  <a:lnTo>
                    <a:pt x="26" y="132"/>
                  </a:lnTo>
                  <a:lnTo>
                    <a:pt x="26" y="132"/>
                  </a:lnTo>
                  <a:lnTo>
                    <a:pt x="26" y="130"/>
                  </a:lnTo>
                  <a:lnTo>
                    <a:pt x="26" y="130"/>
                  </a:lnTo>
                  <a:lnTo>
                    <a:pt x="26" y="130"/>
                  </a:lnTo>
                  <a:lnTo>
                    <a:pt x="26" y="130"/>
                  </a:lnTo>
                  <a:lnTo>
                    <a:pt x="24" y="128"/>
                  </a:lnTo>
                  <a:lnTo>
                    <a:pt x="26" y="128"/>
                  </a:lnTo>
                  <a:lnTo>
                    <a:pt x="26" y="126"/>
                  </a:lnTo>
                  <a:lnTo>
                    <a:pt x="26" y="126"/>
                  </a:lnTo>
                  <a:lnTo>
                    <a:pt x="26" y="126"/>
                  </a:lnTo>
                  <a:lnTo>
                    <a:pt x="28" y="126"/>
                  </a:lnTo>
                  <a:lnTo>
                    <a:pt x="28" y="124"/>
                  </a:lnTo>
                  <a:lnTo>
                    <a:pt x="30" y="124"/>
                  </a:lnTo>
                  <a:lnTo>
                    <a:pt x="30" y="124"/>
                  </a:lnTo>
                  <a:lnTo>
                    <a:pt x="32" y="124"/>
                  </a:lnTo>
                  <a:lnTo>
                    <a:pt x="32" y="126"/>
                  </a:lnTo>
                  <a:lnTo>
                    <a:pt x="32" y="126"/>
                  </a:lnTo>
                  <a:lnTo>
                    <a:pt x="34" y="126"/>
                  </a:lnTo>
                  <a:lnTo>
                    <a:pt x="34" y="126"/>
                  </a:lnTo>
                  <a:lnTo>
                    <a:pt x="34" y="128"/>
                  </a:lnTo>
                  <a:lnTo>
                    <a:pt x="36" y="128"/>
                  </a:lnTo>
                  <a:lnTo>
                    <a:pt x="36" y="128"/>
                  </a:lnTo>
                  <a:lnTo>
                    <a:pt x="36" y="130"/>
                  </a:lnTo>
                  <a:lnTo>
                    <a:pt x="36" y="130"/>
                  </a:lnTo>
                  <a:lnTo>
                    <a:pt x="36" y="132"/>
                  </a:lnTo>
                  <a:lnTo>
                    <a:pt x="36" y="132"/>
                  </a:lnTo>
                  <a:lnTo>
                    <a:pt x="36" y="132"/>
                  </a:lnTo>
                  <a:lnTo>
                    <a:pt x="36" y="134"/>
                  </a:lnTo>
                  <a:lnTo>
                    <a:pt x="38" y="134"/>
                  </a:lnTo>
                  <a:lnTo>
                    <a:pt x="38" y="134"/>
                  </a:lnTo>
                  <a:lnTo>
                    <a:pt x="40" y="136"/>
                  </a:lnTo>
                  <a:lnTo>
                    <a:pt x="40" y="136"/>
                  </a:lnTo>
                  <a:lnTo>
                    <a:pt x="40" y="136"/>
                  </a:lnTo>
                  <a:lnTo>
                    <a:pt x="40" y="138"/>
                  </a:lnTo>
                  <a:lnTo>
                    <a:pt x="40" y="138"/>
                  </a:lnTo>
                  <a:lnTo>
                    <a:pt x="40" y="138"/>
                  </a:lnTo>
                  <a:lnTo>
                    <a:pt x="40" y="140"/>
                  </a:lnTo>
                  <a:lnTo>
                    <a:pt x="40" y="140"/>
                  </a:lnTo>
                  <a:lnTo>
                    <a:pt x="40" y="142"/>
                  </a:lnTo>
                  <a:lnTo>
                    <a:pt x="40" y="142"/>
                  </a:lnTo>
                  <a:lnTo>
                    <a:pt x="38" y="144"/>
                  </a:lnTo>
                  <a:lnTo>
                    <a:pt x="40" y="144"/>
                  </a:lnTo>
                  <a:lnTo>
                    <a:pt x="40" y="144"/>
                  </a:lnTo>
                  <a:lnTo>
                    <a:pt x="42" y="144"/>
                  </a:lnTo>
                  <a:lnTo>
                    <a:pt x="42" y="144"/>
                  </a:lnTo>
                  <a:lnTo>
                    <a:pt x="44" y="144"/>
                  </a:lnTo>
                  <a:lnTo>
                    <a:pt x="44" y="144"/>
                  </a:lnTo>
                  <a:lnTo>
                    <a:pt x="46" y="144"/>
                  </a:lnTo>
                  <a:lnTo>
                    <a:pt x="46" y="144"/>
                  </a:lnTo>
                  <a:lnTo>
                    <a:pt x="46" y="142"/>
                  </a:lnTo>
                  <a:lnTo>
                    <a:pt x="46" y="142"/>
                  </a:lnTo>
                  <a:lnTo>
                    <a:pt x="48" y="142"/>
                  </a:lnTo>
                  <a:lnTo>
                    <a:pt x="48" y="140"/>
                  </a:lnTo>
                  <a:lnTo>
                    <a:pt x="48" y="140"/>
                  </a:lnTo>
                  <a:lnTo>
                    <a:pt x="48" y="138"/>
                  </a:lnTo>
                  <a:lnTo>
                    <a:pt x="48" y="138"/>
                  </a:lnTo>
                  <a:lnTo>
                    <a:pt x="48" y="138"/>
                  </a:lnTo>
                  <a:lnTo>
                    <a:pt x="50" y="136"/>
                  </a:lnTo>
                  <a:lnTo>
                    <a:pt x="48" y="136"/>
                  </a:lnTo>
                  <a:lnTo>
                    <a:pt x="48" y="136"/>
                  </a:lnTo>
                  <a:lnTo>
                    <a:pt x="48" y="134"/>
                  </a:lnTo>
                  <a:lnTo>
                    <a:pt x="48" y="134"/>
                  </a:lnTo>
                  <a:lnTo>
                    <a:pt x="50" y="132"/>
                  </a:lnTo>
                  <a:lnTo>
                    <a:pt x="50" y="132"/>
                  </a:lnTo>
                  <a:lnTo>
                    <a:pt x="50" y="130"/>
                  </a:lnTo>
                  <a:lnTo>
                    <a:pt x="50" y="130"/>
                  </a:lnTo>
                  <a:lnTo>
                    <a:pt x="50" y="130"/>
                  </a:lnTo>
                  <a:lnTo>
                    <a:pt x="52" y="132"/>
                  </a:lnTo>
                  <a:lnTo>
                    <a:pt x="52" y="132"/>
                  </a:lnTo>
                  <a:lnTo>
                    <a:pt x="52" y="132"/>
                  </a:lnTo>
                  <a:lnTo>
                    <a:pt x="54" y="132"/>
                  </a:lnTo>
                  <a:lnTo>
                    <a:pt x="54" y="130"/>
                  </a:lnTo>
                  <a:lnTo>
                    <a:pt x="54" y="130"/>
                  </a:lnTo>
                  <a:lnTo>
                    <a:pt x="56" y="130"/>
                  </a:lnTo>
                  <a:lnTo>
                    <a:pt x="56" y="128"/>
                  </a:lnTo>
                  <a:lnTo>
                    <a:pt x="56" y="128"/>
                  </a:lnTo>
                  <a:lnTo>
                    <a:pt x="56" y="126"/>
                  </a:lnTo>
                  <a:lnTo>
                    <a:pt x="56" y="126"/>
                  </a:lnTo>
                  <a:lnTo>
                    <a:pt x="58" y="126"/>
                  </a:lnTo>
                  <a:lnTo>
                    <a:pt x="58" y="124"/>
                  </a:lnTo>
                  <a:lnTo>
                    <a:pt x="58" y="124"/>
                  </a:lnTo>
                  <a:lnTo>
                    <a:pt x="60" y="124"/>
                  </a:lnTo>
                  <a:lnTo>
                    <a:pt x="60" y="122"/>
                  </a:lnTo>
                  <a:lnTo>
                    <a:pt x="60" y="122"/>
                  </a:lnTo>
                  <a:lnTo>
                    <a:pt x="62" y="122"/>
                  </a:lnTo>
                  <a:lnTo>
                    <a:pt x="62" y="122"/>
                  </a:lnTo>
                  <a:lnTo>
                    <a:pt x="62" y="122"/>
                  </a:lnTo>
                  <a:lnTo>
                    <a:pt x="64" y="122"/>
                  </a:lnTo>
                  <a:lnTo>
                    <a:pt x="64" y="124"/>
                  </a:lnTo>
                  <a:lnTo>
                    <a:pt x="64" y="124"/>
                  </a:lnTo>
                  <a:lnTo>
                    <a:pt x="64" y="124"/>
                  </a:lnTo>
                  <a:lnTo>
                    <a:pt x="64" y="124"/>
                  </a:lnTo>
                  <a:lnTo>
                    <a:pt x="66" y="126"/>
                  </a:lnTo>
                  <a:lnTo>
                    <a:pt x="66" y="126"/>
                  </a:lnTo>
                  <a:lnTo>
                    <a:pt x="66" y="126"/>
                  </a:lnTo>
                  <a:lnTo>
                    <a:pt x="66" y="126"/>
                  </a:lnTo>
                  <a:lnTo>
                    <a:pt x="68" y="126"/>
                  </a:lnTo>
                  <a:lnTo>
                    <a:pt x="68" y="124"/>
                  </a:lnTo>
                  <a:lnTo>
                    <a:pt x="68" y="124"/>
                  </a:lnTo>
                  <a:lnTo>
                    <a:pt x="70" y="122"/>
                  </a:lnTo>
                  <a:lnTo>
                    <a:pt x="70" y="122"/>
                  </a:lnTo>
                  <a:lnTo>
                    <a:pt x="70" y="120"/>
                  </a:lnTo>
                  <a:lnTo>
                    <a:pt x="70" y="120"/>
                  </a:lnTo>
                  <a:lnTo>
                    <a:pt x="70" y="118"/>
                  </a:lnTo>
                  <a:lnTo>
                    <a:pt x="70" y="118"/>
                  </a:lnTo>
                  <a:lnTo>
                    <a:pt x="70" y="118"/>
                  </a:lnTo>
                  <a:lnTo>
                    <a:pt x="72" y="116"/>
                  </a:lnTo>
                  <a:lnTo>
                    <a:pt x="72" y="114"/>
                  </a:lnTo>
                  <a:lnTo>
                    <a:pt x="72" y="114"/>
                  </a:lnTo>
                  <a:lnTo>
                    <a:pt x="72" y="114"/>
                  </a:lnTo>
                  <a:lnTo>
                    <a:pt x="72" y="112"/>
                  </a:lnTo>
                  <a:lnTo>
                    <a:pt x="72" y="112"/>
                  </a:lnTo>
                  <a:lnTo>
                    <a:pt x="70" y="110"/>
                  </a:lnTo>
                  <a:lnTo>
                    <a:pt x="70" y="108"/>
                  </a:lnTo>
                  <a:lnTo>
                    <a:pt x="70" y="108"/>
                  </a:lnTo>
                  <a:lnTo>
                    <a:pt x="68" y="108"/>
                  </a:lnTo>
                  <a:lnTo>
                    <a:pt x="68" y="106"/>
                  </a:lnTo>
                  <a:lnTo>
                    <a:pt x="68" y="106"/>
                  </a:lnTo>
                  <a:lnTo>
                    <a:pt x="68" y="106"/>
                  </a:lnTo>
                  <a:lnTo>
                    <a:pt x="70" y="106"/>
                  </a:lnTo>
                  <a:lnTo>
                    <a:pt x="70" y="104"/>
                  </a:lnTo>
                  <a:lnTo>
                    <a:pt x="70" y="104"/>
                  </a:lnTo>
                  <a:lnTo>
                    <a:pt x="72" y="106"/>
                  </a:lnTo>
                  <a:lnTo>
                    <a:pt x="72" y="106"/>
                  </a:lnTo>
                  <a:lnTo>
                    <a:pt x="72" y="106"/>
                  </a:lnTo>
                  <a:lnTo>
                    <a:pt x="72" y="106"/>
                  </a:lnTo>
                  <a:lnTo>
                    <a:pt x="72" y="106"/>
                  </a:lnTo>
                  <a:lnTo>
                    <a:pt x="72" y="106"/>
                  </a:lnTo>
                  <a:lnTo>
                    <a:pt x="72" y="108"/>
                  </a:lnTo>
                  <a:lnTo>
                    <a:pt x="78" y="110"/>
                  </a:lnTo>
                  <a:lnTo>
                    <a:pt x="78" y="110"/>
                  </a:lnTo>
                  <a:lnTo>
                    <a:pt x="78" y="112"/>
                  </a:lnTo>
                  <a:lnTo>
                    <a:pt x="78" y="112"/>
                  </a:lnTo>
                  <a:lnTo>
                    <a:pt x="78" y="112"/>
                  </a:lnTo>
                  <a:lnTo>
                    <a:pt x="80" y="112"/>
                  </a:lnTo>
                  <a:lnTo>
                    <a:pt x="80" y="112"/>
                  </a:lnTo>
                  <a:lnTo>
                    <a:pt x="80" y="114"/>
                  </a:lnTo>
                  <a:lnTo>
                    <a:pt x="82" y="114"/>
                  </a:lnTo>
                  <a:lnTo>
                    <a:pt x="82" y="114"/>
                  </a:lnTo>
                  <a:lnTo>
                    <a:pt x="82" y="114"/>
                  </a:lnTo>
                  <a:lnTo>
                    <a:pt x="84" y="114"/>
                  </a:lnTo>
                  <a:lnTo>
                    <a:pt x="84" y="114"/>
                  </a:lnTo>
                  <a:lnTo>
                    <a:pt x="84" y="116"/>
                  </a:lnTo>
                  <a:lnTo>
                    <a:pt x="86" y="116"/>
                  </a:lnTo>
                  <a:lnTo>
                    <a:pt x="86" y="116"/>
                  </a:lnTo>
                  <a:lnTo>
                    <a:pt x="86" y="116"/>
                  </a:lnTo>
                  <a:lnTo>
                    <a:pt x="88" y="116"/>
                  </a:lnTo>
                  <a:lnTo>
                    <a:pt x="88" y="116"/>
                  </a:lnTo>
                  <a:lnTo>
                    <a:pt x="90" y="116"/>
                  </a:lnTo>
                  <a:lnTo>
                    <a:pt x="90" y="118"/>
                  </a:lnTo>
                  <a:lnTo>
                    <a:pt x="92" y="116"/>
                  </a:lnTo>
                  <a:lnTo>
                    <a:pt x="92" y="116"/>
                  </a:lnTo>
                  <a:lnTo>
                    <a:pt x="92" y="116"/>
                  </a:lnTo>
                  <a:lnTo>
                    <a:pt x="92" y="114"/>
                  </a:lnTo>
                  <a:lnTo>
                    <a:pt x="92" y="114"/>
                  </a:lnTo>
                  <a:lnTo>
                    <a:pt x="92" y="112"/>
                  </a:lnTo>
                  <a:lnTo>
                    <a:pt x="92" y="112"/>
                  </a:lnTo>
                  <a:lnTo>
                    <a:pt x="90" y="110"/>
                  </a:lnTo>
                  <a:lnTo>
                    <a:pt x="92" y="110"/>
                  </a:lnTo>
                  <a:lnTo>
                    <a:pt x="92" y="110"/>
                  </a:lnTo>
                  <a:lnTo>
                    <a:pt x="94" y="108"/>
                  </a:lnTo>
                  <a:lnTo>
                    <a:pt x="94" y="108"/>
                  </a:lnTo>
                  <a:lnTo>
                    <a:pt x="94" y="106"/>
                  </a:lnTo>
                  <a:lnTo>
                    <a:pt x="94" y="106"/>
                  </a:lnTo>
                  <a:lnTo>
                    <a:pt x="94" y="106"/>
                  </a:lnTo>
                  <a:lnTo>
                    <a:pt x="94" y="104"/>
                  </a:lnTo>
                  <a:lnTo>
                    <a:pt x="94" y="102"/>
                  </a:lnTo>
                  <a:lnTo>
                    <a:pt x="96" y="102"/>
                  </a:lnTo>
                  <a:lnTo>
                    <a:pt x="96" y="100"/>
                  </a:lnTo>
                  <a:lnTo>
                    <a:pt x="96" y="98"/>
                  </a:lnTo>
                  <a:lnTo>
                    <a:pt x="96" y="98"/>
                  </a:lnTo>
                  <a:lnTo>
                    <a:pt x="96" y="96"/>
                  </a:lnTo>
                  <a:lnTo>
                    <a:pt x="96" y="96"/>
                  </a:lnTo>
                  <a:lnTo>
                    <a:pt x="96" y="96"/>
                  </a:lnTo>
                  <a:lnTo>
                    <a:pt x="96" y="96"/>
                  </a:lnTo>
                  <a:lnTo>
                    <a:pt x="96" y="94"/>
                  </a:lnTo>
                  <a:lnTo>
                    <a:pt x="96" y="94"/>
                  </a:lnTo>
                  <a:lnTo>
                    <a:pt x="98" y="92"/>
                  </a:lnTo>
                  <a:lnTo>
                    <a:pt x="98" y="92"/>
                  </a:lnTo>
                  <a:lnTo>
                    <a:pt x="98" y="92"/>
                  </a:lnTo>
                  <a:lnTo>
                    <a:pt x="98" y="92"/>
                  </a:lnTo>
                  <a:lnTo>
                    <a:pt x="100" y="92"/>
                  </a:lnTo>
                  <a:lnTo>
                    <a:pt x="100" y="92"/>
                  </a:lnTo>
                  <a:lnTo>
                    <a:pt x="100" y="90"/>
                  </a:lnTo>
                  <a:lnTo>
                    <a:pt x="102" y="90"/>
                  </a:lnTo>
                  <a:lnTo>
                    <a:pt x="102" y="90"/>
                  </a:lnTo>
                  <a:lnTo>
                    <a:pt x="102" y="88"/>
                  </a:lnTo>
                  <a:lnTo>
                    <a:pt x="102" y="88"/>
                  </a:lnTo>
                  <a:lnTo>
                    <a:pt x="102" y="88"/>
                  </a:lnTo>
                  <a:lnTo>
                    <a:pt x="102" y="88"/>
                  </a:lnTo>
                  <a:lnTo>
                    <a:pt x="100" y="88"/>
                  </a:lnTo>
                  <a:lnTo>
                    <a:pt x="100" y="88"/>
                  </a:lnTo>
                  <a:lnTo>
                    <a:pt x="100" y="86"/>
                  </a:lnTo>
                  <a:lnTo>
                    <a:pt x="100" y="86"/>
                  </a:lnTo>
                  <a:lnTo>
                    <a:pt x="100" y="86"/>
                  </a:lnTo>
                  <a:lnTo>
                    <a:pt x="100" y="86"/>
                  </a:lnTo>
                  <a:lnTo>
                    <a:pt x="102" y="86"/>
                  </a:lnTo>
                  <a:lnTo>
                    <a:pt x="102" y="86"/>
                  </a:lnTo>
                  <a:lnTo>
                    <a:pt x="104" y="86"/>
                  </a:lnTo>
                  <a:lnTo>
                    <a:pt x="104" y="86"/>
                  </a:lnTo>
                  <a:lnTo>
                    <a:pt x="106" y="86"/>
                  </a:lnTo>
                  <a:lnTo>
                    <a:pt x="106" y="86"/>
                  </a:lnTo>
                  <a:lnTo>
                    <a:pt x="106" y="86"/>
                  </a:lnTo>
                  <a:lnTo>
                    <a:pt x="106" y="86"/>
                  </a:lnTo>
                  <a:lnTo>
                    <a:pt x="108" y="86"/>
                  </a:lnTo>
                  <a:lnTo>
                    <a:pt x="108" y="86"/>
                  </a:lnTo>
                  <a:lnTo>
                    <a:pt x="108" y="88"/>
                  </a:lnTo>
                  <a:lnTo>
                    <a:pt x="108" y="88"/>
                  </a:lnTo>
                  <a:lnTo>
                    <a:pt x="110" y="88"/>
                  </a:lnTo>
                  <a:lnTo>
                    <a:pt x="110" y="90"/>
                  </a:lnTo>
                  <a:lnTo>
                    <a:pt x="110" y="90"/>
                  </a:lnTo>
                  <a:lnTo>
                    <a:pt x="110" y="90"/>
                  </a:lnTo>
                  <a:lnTo>
                    <a:pt x="110" y="90"/>
                  </a:lnTo>
                  <a:lnTo>
                    <a:pt x="112" y="92"/>
                  </a:lnTo>
                  <a:lnTo>
                    <a:pt x="112" y="92"/>
                  </a:lnTo>
                  <a:lnTo>
                    <a:pt x="112" y="90"/>
                  </a:lnTo>
                  <a:lnTo>
                    <a:pt x="114" y="90"/>
                  </a:lnTo>
                  <a:lnTo>
                    <a:pt x="114" y="90"/>
                  </a:lnTo>
                  <a:lnTo>
                    <a:pt x="114" y="90"/>
                  </a:lnTo>
                  <a:lnTo>
                    <a:pt x="116" y="88"/>
                  </a:lnTo>
                  <a:lnTo>
                    <a:pt x="116" y="88"/>
                  </a:lnTo>
                  <a:lnTo>
                    <a:pt x="116" y="86"/>
                  </a:lnTo>
                  <a:lnTo>
                    <a:pt x="118" y="86"/>
                  </a:lnTo>
                  <a:lnTo>
                    <a:pt x="118" y="84"/>
                  </a:lnTo>
                  <a:lnTo>
                    <a:pt x="118" y="84"/>
                  </a:lnTo>
                  <a:lnTo>
                    <a:pt x="116" y="84"/>
                  </a:lnTo>
                  <a:lnTo>
                    <a:pt x="116" y="84"/>
                  </a:lnTo>
                  <a:lnTo>
                    <a:pt x="114" y="82"/>
                  </a:lnTo>
                  <a:lnTo>
                    <a:pt x="114" y="82"/>
                  </a:lnTo>
                  <a:lnTo>
                    <a:pt x="114" y="82"/>
                  </a:lnTo>
                  <a:lnTo>
                    <a:pt x="112" y="80"/>
                  </a:lnTo>
                  <a:lnTo>
                    <a:pt x="112" y="80"/>
                  </a:lnTo>
                  <a:lnTo>
                    <a:pt x="112" y="78"/>
                  </a:lnTo>
                  <a:lnTo>
                    <a:pt x="112" y="78"/>
                  </a:lnTo>
                  <a:lnTo>
                    <a:pt x="112" y="78"/>
                  </a:lnTo>
                  <a:lnTo>
                    <a:pt x="110" y="76"/>
                  </a:lnTo>
                  <a:lnTo>
                    <a:pt x="110" y="76"/>
                  </a:lnTo>
                  <a:lnTo>
                    <a:pt x="108" y="76"/>
                  </a:lnTo>
                  <a:lnTo>
                    <a:pt x="108" y="74"/>
                  </a:lnTo>
                  <a:lnTo>
                    <a:pt x="108" y="74"/>
                  </a:lnTo>
                  <a:lnTo>
                    <a:pt x="108" y="74"/>
                  </a:lnTo>
                  <a:lnTo>
                    <a:pt x="108" y="72"/>
                  </a:lnTo>
                  <a:lnTo>
                    <a:pt x="108" y="74"/>
                  </a:lnTo>
                  <a:lnTo>
                    <a:pt x="110" y="74"/>
                  </a:lnTo>
                  <a:lnTo>
                    <a:pt x="110" y="72"/>
                  </a:lnTo>
                  <a:lnTo>
                    <a:pt x="110" y="72"/>
                  </a:lnTo>
                  <a:lnTo>
                    <a:pt x="110" y="70"/>
                  </a:lnTo>
                  <a:lnTo>
                    <a:pt x="110" y="70"/>
                  </a:lnTo>
                  <a:lnTo>
                    <a:pt x="110" y="68"/>
                  </a:lnTo>
                  <a:lnTo>
                    <a:pt x="110" y="66"/>
                  </a:lnTo>
                  <a:lnTo>
                    <a:pt x="108" y="66"/>
                  </a:lnTo>
                  <a:lnTo>
                    <a:pt x="108" y="64"/>
                  </a:lnTo>
                  <a:lnTo>
                    <a:pt x="106" y="64"/>
                  </a:lnTo>
                  <a:lnTo>
                    <a:pt x="106" y="64"/>
                  </a:lnTo>
                  <a:lnTo>
                    <a:pt x="106" y="62"/>
                  </a:lnTo>
                  <a:lnTo>
                    <a:pt x="106" y="62"/>
                  </a:lnTo>
                  <a:lnTo>
                    <a:pt x="108" y="60"/>
                  </a:lnTo>
                  <a:lnTo>
                    <a:pt x="108" y="60"/>
                  </a:lnTo>
                  <a:lnTo>
                    <a:pt x="108" y="58"/>
                  </a:lnTo>
                  <a:lnTo>
                    <a:pt x="108" y="56"/>
                  </a:lnTo>
                  <a:lnTo>
                    <a:pt x="110" y="54"/>
                  </a:lnTo>
                  <a:lnTo>
                    <a:pt x="110" y="54"/>
                  </a:lnTo>
                  <a:lnTo>
                    <a:pt x="110" y="52"/>
                  </a:lnTo>
                  <a:lnTo>
                    <a:pt x="112" y="52"/>
                  </a:lnTo>
                  <a:lnTo>
                    <a:pt x="112" y="50"/>
                  </a:lnTo>
                  <a:lnTo>
                    <a:pt x="112" y="50"/>
                  </a:lnTo>
                  <a:lnTo>
                    <a:pt x="112" y="50"/>
                  </a:lnTo>
                  <a:lnTo>
                    <a:pt x="112" y="48"/>
                  </a:lnTo>
                  <a:lnTo>
                    <a:pt x="114" y="48"/>
                  </a:lnTo>
                  <a:lnTo>
                    <a:pt x="114" y="46"/>
                  </a:lnTo>
                  <a:lnTo>
                    <a:pt x="114" y="46"/>
                  </a:lnTo>
                  <a:lnTo>
                    <a:pt x="114" y="44"/>
                  </a:lnTo>
                  <a:lnTo>
                    <a:pt x="116" y="44"/>
                  </a:lnTo>
                  <a:lnTo>
                    <a:pt x="116" y="42"/>
                  </a:lnTo>
                  <a:lnTo>
                    <a:pt x="116" y="42"/>
                  </a:lnTo>
                  <a:lnTo>
                    <a:pt x="116" y="42"/>
                  </a:lnTo>
                  <a:lnTo>
                    <a:pt x="116" y="40"/>
                  </a:lnTo>
                  <a:lnTo>
                    <a:pt x="116" y="38"/>
                  </a:lnTo>
                  <a:lnTo>
                    <a:pt x="116" y="38"/>
                  </a:lnTo>
                  <a:lnTo>
                    <a:pt x="116" y="36"/>
                  </a:lnTo>
                  <a:lnTo>
                    <a:pt x="114" y="36"/>
                  </a:lnTo>
                  <a:lnTo>
                    <a:pt x="114" y="36"/>
                  </a:lnTo>
                  <a:lnTo>
                    <a:pt x="114" y="34"/>
                  </a:lnTo>
                  <a:lnTo>
                    <a:pt x="114" y="34"/>
                  </a:lnTo>
                  <a:lnTo>
                    <a:pt x="114" y="34"/>
                  </a:lnTo>
                  <a:lnTo>
                    <a:pt x="114" y="32"/>
                  </a:lnTo>
                  <a:lnTo>
                    <a:pt x="114" y="32"/>
                  </a:lnTo>
                  <a:lnTo>
                    <a:pt x="116" y="32"/>
                  </a:lnTo>
                  <a:lnTo>
                    <a:pt x="116" y="32"/>
                  </a:lnTo>
                  <a:lnTo>
                    <a:pt x="116" y="32"/>
                  </a:lnTo>
                  <a:lnTo>
                    <a:pt x="118" y="30"/>
                  </a:lnTo>
                  <a:lnTo>
                    <a:pt x="118" y="30"/>
                  </a:lnTo>
                  <a:lnTo>
                    <a:pt x="118" y="30"/>
                  </a:lnTo>
                  <a:lnTo>
                    <a:pt x="120" y="30"/>
                  </a:lnTo>
                  <a:lnTo>
                    <a:pt x="122" y="30"/>
                  </a:lnTo>
                  <a:lnTo>
                    <a:pt x="122" y="28"/>
                  </a:lnTo>
                  <a:lnTo>
                    <a:pt x="124" y="28"/>
                  </a:lnTo>
                  <a:lnTo>
                    <a:pt x="124" y="28"/>
                  </a:lnTo>
                  <a:lnTo>
                    <a:pt x="124" y="26"/>
                  </a:lnTo>
                  <a:lnTo>
                    <a:pt x="126" y="26"/>
                  </a:lnTo>
                  <a:lnTo>
                    <a:pt x="126" y="24"/>
                  </a:lnTo>
                  <a:lnTo>
                    <a:pt x="128" y="24"/>
                  </a:lnTo>
                  <a:lnTo>
                    <a:pt x="128" y="22"/>
                  </a:lnTo>
                  <a:lnTo>
                    <a:pt x="130" y="22"/>
                  </a:lnTo>
                  <a:lnTo>
                    <a:pt x="130" y="20"/>
                  </a:lnTo>
                  <a:lnTo>
                    <a:pt x="130" y="20"/>
                  </a:lnTo>
                  <a:lnTo>
                    <a:pt x="132" y="20"/>
                  </a:lnTo>
                  <a:lnTo>
                    <a:pt x="132" y="18"/>
                  </a:lnTo>
                  <a:lnTo>
                    <a:pt x="132" y="16"/>
                  </a:lnTo>
                  <a:lnTo>
                    <a:pt x="134" y="16"/>
                  </a:lnTo>
                  <a:lnTo>
                    <a:pt x="134" y="14"/>
                  </a:lnTo>
                  <a:lnTo>
                    <a:pt x="134" y="14"/>
                  </a:lnTo>
                  <a:lnTo>
                    <a:pt x="136" y="12"/>
                  </a:lnTo>
                  <a:lnTo>
                    <a:pt x="136" y="12"/>
                  </a:lnTo>
                  <a:lnTo>
                    <a:pt x="136" y="10"/>
                  </a:lnTo>
                  <a:lnTo>
                    <a:pt x="136" y="10"/>
                  </a:lnTo>
                  <a:lnTo>
                    <a:pt x="138" y="8"/>
                  </a:lnTo>
                  <a:lnTo>
                    <a:pt x="138" y="8"/>
                  </a:lnTo>
                  <a:lnTo>
                    <a:pt x="138" y="6"/>
                  </a:lnTo>
                  <a:lnTo>
                    <a:pt x="140" y="6"/>
                  </a:lnTo>
                  <a:lnTo>
                    <a:pt x="140" y="6"/>
                  </a:lnTo>
                  <a:lnTo>
                    <a:pt x="142" y="6"/>
                  </a:lnTo>
                  <a:lnTo>
                    <a:pt x="142" y="6"/>
                  </a:lnTo>
                  <a:lnTo>
                    <a:pt x="142" y="6"/>
                  </a:lnTo>
                  <a:lnTo>
                    <a:pt x="142" y="6"/>
                  </a:lnTo>
                  <a:lnTo>
                    <a:pt x="142" y="6"/>
                  </a:lnTo>
                  <a:lnTo>
                    <a:pt x="142" y="8"/>
                  </a:lnTo>
                  <a:lnTo>
                    <a:pt x="142" y="8"/>
                  </a:lnTo>
                  <a:lnTo>
                    <a:pt x="144" y="10"/>
                  </a:lnTo>
                  <a:lnTo>
                    <a:pt x="144" y="10"/>
                  </a:lnTo>
                  <a:lnTo>
                    <a:pt x="146" y="10"/>
                  </a:lnTo>
                  <a:lnTo>
                    <a:pt x="150" y="10"/>
                  </a:lnTo>
                  <a:lnTo>
                    <a:pt x="152" y="8"/>
                  </a:lnTo>
                  <a:lnTo>
                    <a:pt x="156" y="8"/>
                  </a:lnTo>
                  <a:lnTo>
                    <a:pt x="156" y="8"/>
                  </a:lnTo>
                  <a:lnTo>
                    <a:pt x="158" y="8"/>
                  </a:lnTo>
                  <a:lnTo>
                    <a:pt x="164" y="8"/>
                  </a:lnTo>
                  <a:lnTo>
                    <a:pt x="166" y="8"/>
                  </a:lnTo>
                  <a:lnTo>
                    <a:pt x="168" y="8"/>
                  </a:lnTo>
                  <a:lnTo>
                    <a:pt x="168" y="8"/>
                  </a:lnTo>
                  <a:lnTo>
                    <a:pt x="170" y="8"/>
                  </a:lnTo>
                  <a:lnTo>
                    <a:pt x="170" y="8"/>
                  </a:lnTo>
                  <a:lnTo>
                    <a:pt x="174" y="6"/>
                  </a:lnTo>
                  <a:lnTo>
                    <a:pt x="176" y="6"/>
                  </a:lnTo>
                  <a:lnTo>
                    <a:pt x="176" y="4"/>
                  </a:lnTo>
                  <a:lnTo>
                    <a:pt x="178" y="2"/>
                  </a:lnTo>
                  <a:lnTo>
                    <a:pt x="180" y="0"/>
                  </a:lnTo>
                  <a:lnTo>
                    <a:pt x="182" y="0"/>
                  </a:lnTo>
                  <a:lnTo>
                    <a:pt x="184" y="0"/>
                  </a:lnTo>
                  <a:lnTo>
                    <a:pt x="186" y="2"/>
                  </a:lnTo>
                  <a:lnTo>
                    <a:pt x="186" y="4"/>
                  </a:lnTo>
                  <a:lnTo>
                    <a:pt x="186" y="6"/>
                  </a:lnTo>
                  <a:lnTo>
                    <a:pt x="188" y="8"/>
                  </a:lnTo>
                  <a:lnTo>
                    <a:pt x="188" y="8"/>
                  </a:lnTo>
                  <a:close/>
                </a:path>
              </a:pathLst>
            </a:custGeom>
            <a:solidFill>
              <a:schemeClr val="bg2">
                <a:lumMod val="40000"/>
                <a:lumOff val="60000"/>
              </a:schemeClr>
            </a:solidFill>
            <a:ln w="8">
              <a:solidFill>
                <a:schemeClr val="tx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032" name="Freeform 8"/>
            <p:cNvSpPr>
              <a:spLocks/>
            </p:cNvSpPr>
            <p:nvPr/>
          </p:nvSpPr>
          <p:spPr bwMode="auto">
            <a:xfrm>
              <a:off x="2412" y="1833"/>
              <a:ext cx="260" cy="632"/>
            </a:xfrm>
            <a:custGeom>
              <a:avLst/>
              <a:gdLst/>
              <a:ahLst/>
              <a:cxnLst>
                <a:cxn ang="0">
                  <a:pos x="134" y="100"/>
                </a:cxn>
                <a:cxn ang="0">
                  <a:pos x="170" y="120"/>
                </a:cxn>
                <a:cxn ang="0">
                  <a:pos x="176" y="164"/>
                </a:cxn>
                <a:cxn ang="0">
                  <a:pos x="124" y="202"/>
                </a:cxn>
                <a:cxn ang="0">
                  <a:pos x="112" y="208"/>
                </a:cxn>
                <a:cxn ang="0">
                  <a:pos x="130" y="226"/>
                </a:cxn>
                <a:cxn ang="0">
                  <a:pos x="146" y="238"/>
                </a:cxn>
                <a:cxn ang="0">
                  <a:pos x="138" y="262"/>
                </a:cxn>
                <a:cxn ang="0">
                  <a:pos x="146" y="298"/>
                </a:cxn>
                <a:cxn ang="0">
                  <a:pos x="154" y="326"/>
                </a:cxn>
                <a:cxn ang="0">
                  <a:pos x="182" y="322"/>
                </a:cxn>
                <a:cxn ang="0">
                  <a:pos x="212" y="298"/>
                </a:cxn>
                <a:cxn ang="0">
                  <a:pos x="242" y="322"/>
                </a:cxn>
                <a:cxn ang="0">
                  <a:pos x="232" y="344"/>
                </a:cxn>
                <a:cxn ang="0">
                  <a:pos x="208" y="340"/>
                </a:cxn>
                <a:cxn ang="0">
                  <a:pos x="198" y="358"/>
                </a:cxn>
                <a:cxn ang="0">
                  <a:pos x="180" y="380"/>
                </a:cxn>
                <a:cxn ang="0">
                  <a:pos x="164" y="366"/>
                </a:cxn>
                <a:cxn ang="0">
                  <a:pos x="170" y="382"/>
                </a:cxn>
                <a:cxn ang="0">
                  <a:pos x="140" y="392"/>
                </a:cxn>
                <a:cxn ang="0">
                  <a:pos x="170" y="442"/>
                </a:cxn>
                <a:cxn ang="0">
                  <a:pos x="186" y="418"/>
                </a:cxn>
                <a:cxn ang="0">
                  <a:pos x="206" y="426"/>
                </a:cxn>
                <a:cxn ang="0">
                  <a:pos x="206" y="446"/>
                </a:cxn>
                <a:cxn ang="0">
                  <a:pos x="230" y="440"/>
                </a:cxn>
                <a:cxn ang="0">
                  <a:pos x="226" y="560"/>
                </a:cxn>
                <a:cxn ang="0">
                  <a:pos x="206" y="630"/>
                </a:cxn>
                <a:cxn ang="0">
                  <a:pos x="170" y="610"/>
                </a:cxn>
                <a:cxn ang="0">
                  <a:pos x="134" y="590"/>
                </a:cxn>
                <a:cxn ang="0">
                  <a:pos x="100" y="572"/>
                </a:cxn>
                <a:cxn ang="0">
                  <a:pos x="64" y="552"/>
                </a:cxn>
                <a:cxn ang="0">
                  <a:pos x="40" y="514"/>
                </a:cxn>
                <a:cxn ang="0">
                  <a:pos x="28" y="488"/>
                </a:cxn>
                <a:cxn ang="0">
                  <a:pos x="32" y="456"/>
                </a:cxn>
                <a:cxn ang="0">
                  <a:pos x="40" y="430"/>
                </a:cxn>
                <a:cxn ang="0">
                  <a:pos x="70" y="416"/>
                </a:cxn>
                <a:cxn ang="0">
                  <a:pos x="84" y="396"/>
                </a:cxn>
                <a:cxn ang="0">
                  <a:pos x="100" y="376"/>
                </a:cxn>
                <a:cxn ang="0">
                  <a:pos x="126" y="386"/>
                </a:cxn>
                <a:cxn ang="0">
                  <a:pos x="110" y="360"/>
                </a:cxn>
                <a:cxn ang="0">
                  <a:pos x="74" y="356"/>
                </a:cxn>
                <a:cxn ang="0">
                  <a:pos x="52" y="352"/>
                </a:cxn>
                <a:cxn ang="0">
                  <a:pos x="58" y="348"/>
                </a:cxn>
                <a:cxn ang="0">
                  <a:pos x="70" y="328"/>
                </a:cxn>
                <a:cxn ang="0">
                  <a:pos x="70" y="288"/>
                </a:cxn>
                <a:cxn ang="0">
                  <a:pos x="60" y="266"/>
                </a:cxn>
                <a:cxn ang="0">
                  <a:pos x="80" y="252"/>
                </a:cxn>
                <a:cxn ang="0">
                  <a:pos x="84" y="238"/>
                </a:cxn>
                <a:cxn ang="0">
                  <a:pos x="48" y="242"/>
                </a:cxn>
                <a:cxn ang="0">
                  <a:pos x="10" y="246"/>
                </a:cxn>
                <a:cxn ang="0">
                  <a:pos x="10" y="226"/>
                </a:cxn>
                <a:cxn ang="0">
                  <a:pos x="18" y="204"/>
                </a:cxn>
                <a:cxn ang="0">
                  <a:pos x="36" y="192"/>
                </a:cxn>
                <a:cxn ang="0">
                  <a:pos x="58" y="178"/>
                </a:cxn>
                <a:cxn ang="0">
                  <a:pos x="62" y="158"/>
                </a:cxn>
                <a:cxn ang="0">
                  <a:pos x="76" y="138"/>
                </a:cxn>
                <a:cxn ang="0">
                  <a:pos x="80" y="108"/>
                </a:cxn>
                <a:cxn ang="0">
                  <a:pos x="76" y="82"/>
                </a:cxn>
                <a:cxn ang="0">
                  <a:pos x="72" y="56"/>
                </a:cxn>
                <a:cxn ang="0">
                  <a:pos x="64" y="30"/>
                </a:cxn>
                <a:cxn ang="0">
                  <a:pos x="84" y="16"/>
                </a:cxn>
                <a:cxn ang="0">
                  <a:pos x="108" y="10"/>
                </a:cxn>
              </a:cxnLst>
              <a:rect l="0" t="0" r="r" b="b"/>
              <a:pathLst>
                <a:path w="260" h="632">
                  <a:moveTo>
                    <a:pt x="116" y="22"/>
                  </a:moveTo>
                  <a:lnTo>
                    <a:pt x="116" y="22"/>
                  </a:lnTo>
                  <a:lnTo>
                    <a:pt x="116" y="24"/>
                  </a:lnTo>
                  <a:lnTo>
                    <a:pt x="116" y="24"/>
                  </a:lnTo>
                  <a:lnTo>
                    <a:pt x="116" y="26"/>
                  </a:lnTo>
                  <a:lnTo>
                    <a:pt x="116" y="26"/>
                  </a:lnTo>
                  <a:lnTo>
                    <a:pt x="116" y="26"/>
                  </a:lnTo>
                  <a:lnTo>
                    <a:pt x="118" y="28"/>
                  </a:lnTo>
                  <a:lnTo>
                    <a:pt x="118" y="28"/>
                  </a:lnTo>
                  <a:lnTo>
                    <a:pt x="118" y="30"/>
                  </a:lnTo>
                  <a:lnTo>
                    <a:pt x="118" y="30"/>
                  </a:lnTo>
                  <a:lnTo>
                    <a:pt x="118" y="32"/>
                  </a:lnTo>
                  <a:lnTo>
                    <a:pt x="118" y="32"/>
                  </a:lnTo>
                  <a:lnTo>
                    <a:pt x="118" y="34"/>
                  </a:lnTo>
                  <a:lnTo>
                    <a:pt x="118" y="34"/>
                  </a:lnTo>
                  <a:lnTo>
                    <a:pt x="118" y="36"/>
                  </a:lnTo>
                  <a:lnTo>
                    <a:pt x="120" y="36"/>
                  </a:lnTo>
                  <a:lnTo>
                    <a:pt x="120" y="38"/>
                  </a:lnTo>
                  <a:lnTo>
                    <a:pt x="120" y="40"/>
                  </a:lnTo>
                  <a:lnTo>
                    <a:pt x="120" y="42"/>
                  </a:lnTo>
                  <a:lnTo>
                    <a:pt x="122" y="50"/>
                  </a:lnTo>
                  <a:lnTo>
                    <a:pt x="128" y="80"/>
                  </a:lnTo>
                  <a:lnTo>
                    <a:pt x="130" y="82"/>
                  </a:lnTo>
                  <a:lnTo>
                    <a:pt x="130" y="84"/>
                  </a:lnTo>
                  <a:lnTo>
                    <a:pt x="130" y="84"/>
                  </a:lnTo>
                  <a:lnTo>
                    <a:pt x="130" y="86"/>
                  </a:lnTo>
                  <a:lnTo>
                    <a:pt x="130" y="88"/>
                  </a:lnTo>
                  <a:lnTo>
                    <a:pt x="130" y="88"/>
                  </a:lnTo>
                  <a:lnTo>
                    <a:pt x="132" y="90"/>
                  </a:lnTo>
                  <a:lnTo>
                    <a:pt x="130" y="92"/>
                  </a:lnTo>
                  <a:lnTo>
                    <a:pt x="130" y="92"/>
                  </a:lnTo>
                  <a:lnTo>
                    <a:pt x="130" y="94"/>
                  </a:lnTo>
                  <a:lnTo>
                    <a:pt x="130" y="96"/>
                  </a:lnTo>
                  <a:lnTo>
                    <a:pt x="130" y="98"/>
                  </a:lnTo>
                  <a:lnTo>
                    <a:pt x="130" y="98"/>
                  </a:lnTo>
                  <a:lnTo>
                    <a:pt x="132" y="98"/>
                  </a:lnTo>
                  <a:lnTo>
                    <a:pt x="132" y="98"/>
                  </a:lnTo>
                  <a:lnTo>
                    <a:pt x="134" y="100"/>
                  </a:lnTo>
                  <a:lnTo>
                    <a:pt x="134" y="100"/>
                  </a:lnTo>
                  <a:lnTo>
                    <a:pt x="134" y="100"/>
                  </a:lnTo>
                  <a:lnTo>
                    <a:pt x="136" y="102"/>
                  </a:lnTo>
                  <a:lnTo>
                    <a:pt x="136" y="104"/>
                  </a:lnTo>
                  <a:lnTo>
                    <a:pt x="138" y="104"/>
                  </a:lnTo>
                  <a:lnTo>
                    <a:pt x="138" y="106"/>
                  </a:lnTo>
                  <a:lnTo>
                    <a:pt x="140" y="106"/>
                  </a:lnTo>
                  <a:lnTo>
                    <a:pt x="142" y="106"/>
                  </a:lnTo>
                  <a:lnTo>
                    <a:pt x="142" y="106"/>
                  </a:lnTo>
                  <a:lnTo>
                    <a:pt x="144" y="108"/>
                  </a:lnTo>
                  <a:lnTo>
                    <a:pt x="144" y="108"/>
                  </a:lnTo>
                  <a:lnTo>
                    <a:pt x="144" y="110"/>
                  </a:lnTo>
                  <a:lnTo>
                    <a:pt x="146" y="112"/>
                  </a:lnTo>
                  <a:lnTo>
                    <a:pt x="146" y="114"/>
                  </a:lnTo>
                  <a:lnTo>
                    <a:pt x="148" y="114"/>
                  </a:lnTo>
                  <a:lnTo>
                    <a:pt x="148" y="116"/>
                  </a:lnTo>
                  <a:lnTo>
                    <a:pt x="150" y="116"/>
                  </a:lnTo>
                  <a:lnTo>
                    <a:pt x="150" y="116"/>
                  </a:lnTo>
                  <a:lnTo>
                    <a:pt x="152" y="118"/>
                  </a:lnTo>
                  <a:lnTo>
                    <a:pt x="152" y="118"/>
                  </a:lnTo>
                  <a:lnTo>
                    <a:pt x="152" y="118"/>
                  </a:lnTo>
                  <a:lnTo>
                    <a:pt x="154" y="118"/>
                  </a:lnTo>
                  <a:lnTo>
                    <a:pt x="156" y="118"/>
                  </a:lnTo>
                  <a:lnTo>
                    <a:pt x="156" y="118"/>
                  </a:lnTo>
                  <a:lnTo>
                    <a:pt x="158" y="118"/>
                  </a:lnTo>
                  <a:lnTo>
                    <a:pt x="158" y="118"/>
                  </a:lnTo>
                  <a:lnTo>
                    <a:pt x="158" y="118"/>
                  </a:lnTo>
                  <a:lnTo>
                    <a:pt x="160" y="118"/>
                  </a:lnTo>
                  <a:lnTo>
                    <a:pt x="160" y="120"/>
                  </a:lnTo>
                  <a:lnTo>
                    <a:pt x="160" y="120"/>
                  </a:lnTo>
                  <a:lnTo>
                    <a:pt x="162" y="120"/>
                  </a:lnTo>
                  <a:lnTo>
                    <a:pt x="162" y="120"/>
                  </a:lnTo>
                  <a:lnTo>
                    <a:pt x="164" y="120"/>
                  </a:lnTo>
                  <a:lnTo>
                    <a:pt x="164" y="120"/>
                  </a:lnTo>
                  <a:lnTo>
                    <a:pt x="164" y="120"/>
                  </a:lnTo>
                  <a:lnTo>
                    <a:pt x="166" y="120"/>
                  </a:lnTo>
                  <a:lnTo>
                    <a:pt x="166" y="120"/>
                  </a:lnTo>
                  <a:lnTo>
                    <a:pt x="168" y="120"/>
                  </a:lnTo>
                  <a:lnTo>
                    <a:pt x="168" y="120"/>
                  </a:lnTo>
                  <a:lnTo>
                    <a:pt x="170" y="120"/>
                  </a:lnTo>
                  <a:lnTo>
                    <a:pt x="170" y="122"/>
                  </a:lnTo>
                  <a:lnTo>
                    <a:pt x="170" y="122"/>
                  </a:lnTo>
                  <a:lnTo>
                    <a:pt x="172" y="122"/>
                  </a:lnTo>
                  <a:lnTo>
                    <a:pt x="172" y="122"/>
                  </a:lnTo>
                  <a:lnTo>
                    <a:pt x="172" y="124"/>
                  </a:lnTo>
                  <a:lnTo>
                    <a:pt x="174" y="124"/>
                  </a:lnTo>
                  <a:lnTo>
                    <a:pt x="174" y="124"/>
                  </a:lnTo>
                  <a:lnTo>
                    <a:pt x="174" y="124"/>
                  </a:lnTo>
                  <a:lnTo>
                    <a:pt x="176" y="124"/>
                  </a:lnTo>
                  <a:lnTo>
                    <a:pt x="176" y="124"/>
                  </a:lnTo>
                  <a:lnTo>
                    <a:pt x="178" y="124"/>
                  </a:lnTo>
                  <a:lnTo>
                    <a:pt x="178" y="124"/>
                  </a:lnTo>
                  <a:lnTo>
                    <a:pt x="180" y="126"/>
                  </a:lnTo>
                  <a:lnTo>
                    <a:pt x="180" y="126"/>
                  </a:lnTo>
                  <a:lnTo>
                    <a:pt x="180" y="126"/>
                  </a:lnTo>
                  <a:lnTo>
                    <a:pt x="182" y="128"/>
                  </a:lnTo>
                  <a:lnTo>
                    <a:pt x="182" y="128"/>
                  </a:lnTo>
                  <a:lnTo>
                    <a:pt x="182" y="128"/>
                  </a:lnTo>
                  <a:lnTo>
                    <a:pt x="184" y="130"/>
                  </a:lnTo>
                  <a:lnTo>
                    <a:pt x="184" y="130"/>
                  </a:lnTo>
                  <a:lnTo>
                    <a:pt x="186" y="132"/>
                  </a:lnTo>
                  <a:lnTo>
                    <a:pt x="186" y="132"/>
                  </a:lnTo>
                  <a:lnTo>
                    <a:pt x="188" y="132"/>
                  </a:lnTo>
                  <a:lnTo>
                    <a:pt x="188" y="134"/>
                  </a:lnTo>
                  <a:lnTo>
                    <a:pt x="186" y="136"/>
                  </a:lnTo>
                  <a:lnTo>
                    <a:pt x="186" y="136"/>
                  </a:lnTo>
                  <a:lnTo>
                    <a:pt x="186" y="138"/>
                  </a:lnTo>
                  <a:lnTo>
                    <a:pt x="186" y="142"/>
                  </a:lnTo>
                  <a:lnTo>
                    <a:pt x="184" y="146"/>
                  </a:lnTo>
                  <a:lnTo>
                    <a:pt x="184" y="148"/>
                  </a:lnTo>
                  <a:lnTo>
                    <a:pt x="184" y="150"/>
                  </a:lnTo>
                  <a:lnTo>
                    <a:pt x="182" y="152"/>
                  </a:lnTo>
                  <a:lnTo>
                    <a:pt x="180" y="154"/>
                  </a:lnTo>
                  <a:lnTo>
                    <a:pt x="178" y="154"/>
                  </a:lnTo>
                  <a:lnTo>
                    <a:pt x="178" y="156"/>
                  </a:lnTo>
                  <a:lnTo>
                    <a:pt x="178" y="158"/>
                  </a:lnTo>
                  <a:lnTo>
                    <a:pt x="176" y="160"/>
                  </a:lnTo>
                  <a:lnTo>
                    <a:pt x="176" y="162"/>
                  </a:lnTo>
                  <a:lnTo>
                    <a:pt x="176" y="164"/>
                  </a:lnTo>
                  <a:lnTo>
                    <a:pt x="176" y="166"/>
                  </a:lnTo>
                  <a:lnTo>
                    <a:pt x="176" y="168"/>
                  </a:lnTo>
                  <a:lnTo>
                    <a:pt x="174" y="168"/>
                  </a:lnTo>
                  <a:lnTo>
                    <a:pt x="174" y="170"/>
                  </a:lnTo>
                  <a:lnTo>
                    <a:pt x="174" y="172"/>
                  </a:lnTo>
                  <a:lnTo>
                    <a:pt x="174" y="176"/>
                  </a:lnTo>
                  <a:lnTo>
                    <a:pt x="174" y="176"/>
                  </a:lnTo>
                  <a:lnTo>
                    <a:pt x="174" y="178"/>
                  </a:lnTo>
                  <a:lnTo>
                    <a:pt x="174" y="178"/>
                  </a:lnTo>
                  <a:lnTo>
                    <a:pt x="172" y="178"/>
                  </a:lnTo>
                  <a:lnTo>
                    <a:pt x="172" y="178"/>
                  </a:lnTo>
                  <a:lnTo>
                    <a:pt x="170" y="178"/>
                  </a:lnTo>
                  <a:lnTo>
                    <a:pt x="168" y="180"/>
                  </a:lnTo>
                  <a:lnTo>
                    <a:pt x="166" y="180"/>
                  </a:lnTo>
                  <a:lnTo>
                    <a:pt x="166" y="180"/>
                  </a:lnTo>
                  <a:lnTo>
                    <a:pt x="164" y="182"/>
                  </a:lnTo>
                  <a:lnTo>
                    <a:pt x="162" y="182"/>
                  </a:lnTo>
                  <a:lnTo>
                    <a:pt x="160" y="182"/>
                  </a:lnTo>
                  <a:lnTo>
                    <a:pt x="158" y="180"/>
                  </a:lnTo>
                  <a:lnTo>
                    <a:pt x="156" y="180"/>
                  </a:lnTo>
                  <a:lnTo>
                    <a:pt x="156" y="180"/>
                  </a:lnTo>
                  <a:lnTo>
                    <a:pt x="152" y="182"/>
                  </a:lnTo>
                  <a:lnTo>
                    <a:pt x="150" y="184"/>
                  </a:lnTo>
                  <a:lnTo>
                    <a:pt x="148" y="184"/>
                  </a:lnTo>
                  <a:lnTo>
                    <a:pt x="146" y="188"/>
                  </a:lnTo>
                  <a:lnTo>
                    <a:pt x="144" y="188"/>
                  </a:lnTo>
                  <a:lnTo>
                    <a:pt x="142" y="190"/>
                  </a:lnTo>
                  <a:lnTo>
                    <a:pt x="140" y="190"/>
                  </a:lnTo>
                  <a:lnTo>
                    <a:pt x="138" y="192"/>
                  </a:lnTo>
                  <a:lnTo>
                    <a:pt x="138" y="194"/>
                  </a:lnTo>
                  <a:lnTo>
                    <a:pt x="136" y="194"/>
                  </a:lnTo>
                  <a:lnTo>
                    <a:pt x="134" y="196"/>
                  </a:lnTo>
                  <a:lnTo>
                    <a:pt x="134" y="196"/>
                  </a:lnTo>
                  <a:lnTo>
                    <a:pt x="132" y="198"/>
                  </a:lnTo>
                  <a:lnTo>
                    <a:pt x="130" y="198"/>
                  </a:lnTo>
                  <a:lnTo>
                    <a:pt x="130" y="200"/>
                  </a:lnTo>
                  <a:lnTo>
                    <a:pt x="128" y="202"/>
                  </a:lnTo>
                  <a:lnTo>
                    <a:pt x="126" y="202"/>
                  </a:lnTo>
                  <a:lnTo>
                    <a:pt x="124" y="202"/>
                  </a:lnTo>
                  <a:lnTo>
                    <a:pt x="124" y="202"/>
                  </a:lnTo>
                  <a:lnTo>
                    <a:pt x="122" y="202"/>
                  </a:lnTo>
                  <a:lnTo>
                    <a:pt x="120" y="202"/>
                  </a:lnTo>
                  <a:lnTo>
                    <a:pt x="116" y="200"/>
                  </a:lnTo>
                  <a:lnTo>
                    <a:pt x="116" y="200"/>
                  </a:lnTo>
                  <a:lnTo>
                    <a:pt x="114" y="198"/>
                  </a:lnTo>
                  <a:lnTo>
                    <a:pt x="112" y="198"/>
                  </a:lnTo>
                  <a:lnTo>
                    <a:pt x="110" y="196"/>
                  </a:lnTo>
                  <a:lnTo>
                    <a:pt x="110" y="196"/>
                  </a:lnTo>
                  <a:lnTo>
                    <a:pt x="110" y="194"/>
                  </a:lnTo>
                  <a:lnTo>
                    <a:pt x="108" y="194"/>
                  </a:lnTo>
                  <a:lnTo>
                    <a:pt x="106" y="194"/>
                  </a:lnTo>
                  <a:lnTo>
                    <a:pt x="104" y="194"/>
                  </a:lnTo>
                  <a:lnTo>
                    <a:pt x="102" y="192"/>
                  </a:lnTo>
                  <a:lnTo>
                    <a:pt x="104" y="194"/>
                  </a:lnTo>
                  <a:lnTo>
                    <a:pt x="104" y="196"/>
                  </a:lnTo>
                  <a:lnTo>
                    <a:pt x="104" y="196"/>
                  </a:lnTo>
                  <a:lnTo>
                    <a:pt x="104" y="196"/>
                  </a:lnTo>
                  <a:lnTo>
                    <a:pt x="104" y="196"/>
                  </a:lnTo>
                  <a:lnTo>
                    <a:pt x="104" y="198"/>
                  </a:lnTo>
                  <a:lnTo>
                    <a:pt x="104" y="198"/>
                  </a:lnTo>
                  <a:lnTo>
                    <a:pt x="106" y="198"/>
                  </a:lnTo>
                  <a:lnTo>
                    <a:pt x="106" y="198"/>
                  </a:lnTo>
                  <a:lnTo>
                    <a:pt x="106" y="200"/>
                  </a:lnTo>
                  <a:lnTo>
                    <a:pt x="106" y="200"/>
                  </a:lnTo>
                  <a:lnTo>
                    <a:pt x="106" y="200"/>
                  </a:lnTo>
                  <a:lnTo>
                    <a:pt x="106" y="202"/>
                  </a:lnTo>
                  <a:lnTo>
                    <a:pt x="108" y="202"/>
                  </a:lnTo>
                  <a:lnTo>
                    <a:pt x="108" y="202"/>
                  </a:lnTo>
                  <a:lnTo>
                    <a:pt x="108" y="202"/>
                  </a:lnTo>
                  <a:lnTo>
                    <a:pt x="110" y="204"/>
                  </a:lnTo>
                  <a:lnTo>
                    <a:pt x="110" y="204"/>
                  </a:lnTo>
                  <a:lnTo>
                    <a:pt x="110" y="206"/>
                  </a:lnTo>
                  <a:lnTo>
                    <a:pt x="110" y="206"/>
                  </a:lnTo>
                  <a:lnTo>
                    <a:pt x="110" y="206"/>
                  </a:lnTo>
                  <a:lnTo>
                    <a:pt x="112" y="206"/>
                  </a:lnTo>
                  <a:lnTo>
                    <a:pt x="112" y="208"/>
                  </a:lnTo>
                  <a:lnTo>
                    <a:pt x="112" y="208"/>
                  </a:lnTo>
                  <a:lnTo>
                    <a:pt x="112" y="208"/>
                  </a:lnTo>
                  <a:lnTo>
                    <a:pt x="114" y="208"/>
                  </a:lnTo>
                  <a:lnTo>
                    <a:pt x="114" y="208"/>
                  </a:lnTo>
                  <a:lnTo>
                    <a:pt x="116" y="210"/>
                  </a:lnTo>
                  <a:lnTo>
                    <a:pt x="116" y="210"/>
                  </a:lnTo>
                  <a:lnTo>
                    <a:pt x="116" y="210"/>
                  </a:lnTo>
                  <a:lnTo>
                    <a:pt x="116" y="210"/>
                  </a:lnTo>
                  <a:lnTo>
                    <a:pt x="118" y="210"/>
                  </a:lnTo>
                  <a:lnTo>
                    <a:pt x="118" y="212"/>
                  </a:lnTo>
                  <a:lnTo>
                    <a:pt x="120" y="212"/>
                  </a:lnTo>
                  <a:lnTo>
                    <a:pt x="120" y="212"/>
                  </a:lnTo>
                  <a:lnTo>
                    <a:pt x="120" y="212"/>
                  </a:lnTo>
                  <a:lnTo>
                    <a:pt x="122" y="214"/>
                  </a:lnTo>
                  <a:lnTo>
                    <a:pt x="122" y="214"/>
                  </a:lnTo>
                  <a:lnTo>
                    <a:pt x="122" y="214"/>
                  </a:lnTo>
                  <a:lnTo>
                    <a:pt x="122" y="214"/>
                  </a:lnTo>
                  <a:lnTo>
                    <a:pt x="124" y="214"/>
                  </a:lnTo>
                  <a:lnTo>
                    <a:pt x="124" y="214"/>
                  </a:lnTo>
                  <a:lnTo>
                    <a:pt x="124" y="216"/>
                  </a:lnTo>
                  <a:lnTo>
                    <a:pt x="126" y="216"/>
                  </a:lnTo>
                  <a:lnTo>
                    <a:pt x="126" y="216"/>
                  </a:lnTo>
                  <a:lnTo>
                    <a:pt x="126" y="216"/>
                  </a:lnTo>
                  <a:lnTo>
                    <a:pt x="126" y="218"/>
                  </a:lnTo>
                  <a:lnTo>
                    <a:pt x="126" y="218"/>
                  </a:lnTo>
                  <a:lnTo>
                    <a:pt x="128" y="218"/>
                  </a:lnTo>
                  <a:lnTo>
                    <a:pt x="128" y="218"/>
                  </a:lnTo>
                  <a:lnTo>
                    <a:pt x="128" y="220"/>
                  </a:lnTo>
                  <a:lnTo>
                    <a:pt x="128" y="220"/>
                  </a:lnTo>
                  <a:lnTo>
                    <a:pt x="128" y="220"/>
                  </a:lnTo>
                  <a:lnTo>
                    <a:pt x="128" y="222"/>
                  </a:lnTo>
                  <a:lnTo>
                    <a:pt x="128" y="222"/>
                  </a:lnTo>
                  <a:lnTo>
                    <a:pt x="128" y="224"/>
                  </a:lnTo>
                  <a:lnTo>
                    <a:pt x="128" y="224"/>
                  </a:lnTo>
                  <a:lnTo>
                    <a:pt x="128" y="224"/>
                  </a:lnTo>
                  <a:lnTo>
                    <a:pt x="128" y="224"/>
                  </a:lnTo>
                  <a:lnTo>
                    <a:pt x="128" y="226"/>
                  </a:lnTo>
                  <a:lnTo>
                    <a:pt x="128" y="226"/>
                  </a:lnTo>
                  <a:lnTo>
                    <a:pt x="128" y="226"/>
                  </a:lnTo>
                  <a:lnTo>
                    <a:pt x="128" y="226"/>
                  </a:lnTo>
                  <a:lnTo>
                    <a:pt x="130" y="226"/>
                  </a:lnTo>
                  <a:lnTo>
                    <a:pt x="130" y="226"/>
                  </a:lnTo>
                  <a:lnTo>
                    <a:pt x="130" y="226"/>
                  </a:lnTo>
                  <a:lnTo>
                    <a:pt x="130" y="226"/>
                  </a:lnTo>
                  <a:lnTo>
                    <a:pt x="132" y="226"/>
                  </a:lnTo>
                  <a:lnTo>
                    <a:pt x="132" y="226"/>
                  </a:lnTo>
                  <a:lnTo>
                    <a:pt x="132" y="226"/>
                  </a:lnTo>
                  <a:lnTo>
                    <a:pt x="132" y="226"/>
                  </a:lnTo>
                  <a:lnTo>
                    <a:pt x="134" y="226"/>
                  </a:lnTo>
                  <a:lnTo>
                    <a:pt x="134" y="226"/>
                  </a:lnTo>
                  <a:lnTo>
                    <a:pt x="134" y="228"/>
                  </a:lnTo>
                  <a:lnTo>
                    <a:pt x="134" y="228"/>
                  </a:lnTo>
                  <a:lnTo>
                    <a:pt x="136" y="228"/>
                  </a:lnTo>
                  <a:lnTo>
                    <a:pt x="136" y="228"/>
                  </a:lnTo>
                  <a:lnTo>
                    <a:pt x="136" y="228"/>
                  </a:lnTo>
                  <a:lnTo>
                    <a:pt x="136" y="228"/>
                  </a:lnTo>
                  <a:lnTo>
                    <a:pt x="138" y="230"/>
                  </a:lnTo>
                  <a:lnTo>
                    <a:pt x="138" y="230"/>
                  </a:lnTo>
                  <a:lnTo>
                    <a:pt x="138" y="230"/>
                  </a:lnTo>
                  <a:lnTo>
                    <a:pt x="138" y="230"/>
                  </a:lnTo>
                  <a:lnTo>
                    <a:pt x="140" y="230"/>
                  </a:lnTo>
                  <a:lnTo>
                    <a:pt x="140" y="232"/>
                  </a:lnTo>
                  <a:lnTo>
                    <a:pt x="140" y="232"/>
                  </a:lnTo>
                  <a:lnTo>
                    <a:pt x="140" y="232"/>
                  </a:lnTo>
                  <a:lnTo>
                    <a:pt x="140" y="232"/>
                  </a:lnTo>
                  <a:lnTo>
                    <a:pt x="140" y="232"/>
                  </a:lnTo>
                  <a:lnTo>
                    <a:pt x="142" y="232"/>
                  </a:lnTo>
                  <a:lnTo>
                    <a:pt x="142" y="232"/>
                  </a:lnTo>
                  <a:lnTo>
                    <a:pt x="142" y="234"/>
                  </a:lnTo>
                  <a:lnTo>
                    <a:pt x="142" y="234"/>
                  </a:lnTo>
                  <a:lnTo>
                    <a:pt x="142" y="234"/>
                  </a:lnTo>
                  <a:lnTo>
                    <a:pt x="144" y="236"/>
                  </a:lnTo>
                  <a:lnTo>
                    <a:pt x="144" y="236"/>
                  </a:lnTo>
                  <a:lnTo>
                    <a:pt x="144" y="236"/>
                  </a:lnTo>
                  <a:lnTo>
                    <a:pt x="144" y="236"/>
                  </a:lnTo>
                  <a:lnTo>
                    <a:pt x="146" y="236"/>
                  </a:lnTo>
                  <a:lnTo>
                    <a:pt x="146" y="238"/>
                  </a:lnTo>
                  <a:lnTo>
                    <a:pt x="146" y="238"/>
                  </a:lnTo>
                  <a:lnTo>
                    <a:pt x="146" y="238"/>
                  </a:lnTo>
                  <a:lnTo>
                    <a:pt x="146" y="238"/>
                  </a:lnTo>
                  <a:lnTo>
                    <a:pt x="146" y="240"/>
                  </a:lnTo>
                  <a:lnTo>
                    <a:pt x="146" y="240"/>
                  </a:lnTo>
                  <a:lnTo>
                    <a:pt x="146" y="242"/>
                  </a:lnTo>
                  <a:lnTo>
                    <a:pt x="146" y="242"/>
                  </a:lnTo>
                  <a:lnTo>
                    <a:pt x="146" y="244"/>
                  </a:lnTo>
                  <a:lnTo>
                    <a:pt x="148" y="244"/>
                  </a:lnTo>
                  <a:lnTo>
                    <a:pt x="148" y="244"/>
                  </a:lnTo>
                  <a:lnTo>
                    <a:pt x="148" y="244"/>
                  </a:lnTo>
                  <a:lnTo>
                    <a:pt x="148" y="246"/>
                  </a:lnTo>
                  <a:lnTo>
                    <a:pt x="148" y="246"/>
                  </a:lnTo>
                  <a:lnTo>
                    <a:pt x="148" y="248"/>
                  </a:lnTo>
                  <a:lnTo>
                    <a:pt x="148" y="248"/>
                  </a:lnTo>
                  <a:lnTo>
                    <a:pt x="148" y="248"/>
                  </a:lnTo>
                  <a:lnTo>
                    <a:pt x="148" y="250"/>
                  </a:lnTo>
                  <a:lnTo>
                    <a:pt x="148" y="252"/>
                  </a:lnTo>
                  <a:lnTo>
                    <a:pt x="148" y="252"/>
                  </a:lnTo>
                  <a:lnTo>
                    <a:pt x="148" y="252"/>
                  </a:lnTo>
                  <a:lnTo>
                    <a:pt x="148" y="254"/>
                  </a:lnTo>
                  <a:lnTo>
                    <a:pt x="148" y="254"/>
                  </a:lnTo>
                  <a:lnTo>
                    <a:pt x="148" y="256"/>
                  </a:lnTo>
                  <a:lnTo>
                    <a:pt x="148" y="256"/>
                  </a:lnTo>
                  <a:lnTo>
                    <a:pt x="148" y="258"/>
                  </a:lnTo>
                  <a:lnTo>
                    <a:pt x="148" y="258"/>
                  </a:lnTo>
                  <a:lnTo>
                    <a:pt x="146" y="258"/>
                  </a:lnTo>
                  <a:lnTo>
                    <a:pt x="146" y="258"/>
                  </a:lnTo>
                  <a:lnTo>
                    <a:pt x="146" y="258"/>
                  </a:lnTo>
                  <a:lnTo>
                    <a:pt x="146" y="258"/>
                  </a:lnTo>
                  <a:lnTo>
                    <a:pt x="144" y="258"/>
                  </a:lnTo>
                  <a:lnTo>
                    <a:pt x="144" y="258"/>
                  </a:lnTo>
                  <a:lnTo>
                    <a:pt x="142" y="258"/>
                  </a:lnTo>
                  <a:lnTo>
                    <a:pt x="142" y="258"/>
                  </a:lnTo>
                  <a:lnTo>
                    <a:pt x="140" y="258"/>
                  </a:lnTo>
                  <a:lnTo>
                    <a:pt x="140" y="258"/>
                  </a:lnTo>
                  <a:lnTo>
                    <a:pt x="138" y="258"/>
                  </a:lnTo>
                  <a:lnTo>
                    <a:pt x="138" y="258"/>
                  </a:lnTo>
                  <a:lnTo>
                    <a:pt x="138" y="258"/>
                  </a:lnTo>
                  <a:lnTo>
                    <a:pt x="138" y="260"/>
                  </a:lnTo>
                  <a:lnTo>
                    <a:pt x="138" y="260"/>
                  </a:lnTo>
                  <a:lnTo>
                    <a:pt x="138" y="262"/>
                  </a:lnTo>
                  <a:lnTo>
                    <a:pt x="138" y="262"/>
                  </a:lnTo>
                  <a:lnTo>
                    <a:pt x="138" y="264"/>
                  </a:lnTo>
                  <a:lnTo>
                    <a:pt x="140" y="264"/>
                  </a:lnTo>
                  <a:lnTo>
                    <a:pt x="140" y="264"/>
                  </a:lnTo>
                  <a:lnTo>
                    <a:pt x="140" y="266"/>
                  </a:lnTo>
                  <a:lnTo>
                    <a:pt x="140" y="266"/>
                  </a:lnTo>
                  <a:lnTo>
                    <a:pt x="140" y="268"/>
                  </a:lnTo>
                  <a:lnTo>
                    <a:pt x="142" y="270"/>
                  </a:lnTo>
                  <a:lnTo>
                    <a:pt x="142" y="270"/>
                  </a:lnTo>
                  <a:lnTo>
                    <a:pt x="142" y="270"/>
                  </a:lnTo>
                  <a:lnTo>
                    <a:pt x="144" y="272"/>
                  </a:lnTo>
                  <a:lnTo>
                    <a:pt x="144" y="272"/>
                  </a:lnTo>
                  <a:lnTo>
                    <a:pt x="146" y="272"/>
                  </a:lnTo>
                  <a:lnTo>
                    <a:pt x="146" y="274"/>
                  </a:lnTo>
                  <a:lnTo>
                    <a:pt x="146" y="274"/>
                  </a:lnTo>
                  <a:lnTo>
                    <a:pt x="146" y="274"/>
                  </a:lnTo>
                  <a:lnTo>
                    <a:pt x="146" y="276"/>
                  </a:lnTo>
                  <a:lnTo>
                    <a:pt x="146" y="276"/>
                  </a:lnTo>
                  <a:lnTo>
                    <a:pt x="146" y="278"/>
                  </a:lnTo>
                  <a:lnTo>
                    <a:pt x="146" y="278"/>
                  </a:lnTo>
                  <a:lnTo>
                    <a:pt x="146" y="280"/>
                  </a:lnTo>
                  <a:lnTo>
                    <a:pt x="146" y="280"/>
                  </a:lnTo>
                  <a:lnTo>
                    <a:pt x="146" y="280"/>
                  </a:lnTo>
                  <a:lnTo>
                    <a:pt x="144" y="282"/>
                  </a:lnTo>
                  <a:lnTo>
                    <a:pt x="144" y="284"/>
                  </a:lnTo>
                  <a:lnTo>
                    <a:pt x="144" y="284"/>
                  </a:lnTo>
                  <a:lnTo>
                    <a:pt x="144" y="286"/>
                  </a:lnTo>
                  <a:lnTo>
                    <a:pt x="144" y="286"/>
                  </a:lnTo>
                  <a:lnTo>
                    <a:pt x="144" y="286"/>
                  </a:lnTo>
                  <a:lnTo>
                    <a:pt x="144" y="288"/>
                  </a:lnTo>
                  <a:lnTo>
                    <a:pt x="144" y="288"/>
                  </a:lnTo>
                  <a:lnTo>
                    <a:pt x="144" y="290"/>
                  </a:lnTo>
                  <a:lnTo>
                    <a:pt x="146" y="292"/>
                  </a:lnTo>
                  <a:lnTo>
                    <a:pt x="146" y="294"/>
                  </a:lnTo>
                  <a:lnTo>
                    <a:pt x="146" y="294"/>
                  </a:lnTo>
                  <a:lnTo>
                    <a:pt x="146" y="294"/>
                  </a:lnTo>
                  <a:lnTo>
                    <a:pt x="146" y="296"/>
                  </a:lnTo>
                  <a:lnTo>
                    <a:pt x="146" y="296"/>
                  </a:lnTo>
                  <a:lnTo>
                    <a:pt x="146" y="298"/>
                  </a:lnTo>
                  <a:lnTo>
                    <a:pt x="146" y="298"/>
                  </a:lnTo>
                  <a:lnTo>
                    <a:pt x="146" y="302"/>
                  </a:lnTo>
                  <a:lnTo>
                    <a:pt x="146" y="302"/>
                  </a:lnTo>
                  <a:lnTo>
                    <a:pt x="146" y="304"/>
                  </a:lnTo>
                  <a:lnTo>
                    <a:pt x="148" y="304"/>
                  </a:lnTo>
                  <a:lnTo>
                    <a:pt x="148" y="304"/>
                  </a:lnTo>
                  <a:lnTo>
                    <a:pt x="148" y="306"/>
                  </a:lnTo>
                  <a:lnTo>
                    <a:pt x="148" y="306"/>
                  </a:lnTo>
                  <a:lnTo>
                    <a:pt x="150" y="306"/>
                  </a:lnTo>
                  <a:lnTo>
                    <a:pt x="150" y="308"/>
                  </a:lnTo>
                  <a:lnTo>
                    <a:pt x="150" y="308"/>
                  </a:lnTo>
                  <a:lnTo>
                    <a:pt x="150" y="310"/>
                  </a:lnTo>
                  <a:lnTo>
                    <a:pt x="150" y="310"/>
                  </a:lnTo>
                  <a:lnTo>
                    <a:pt x="150" y="310"/>
                  </a:lnTo>
                  <a:lnTo>
                    <a:pt x="150" y="312"/>
                  </a:lnTo>
                  <a:lnTo>
                    <a:pt x="150" y="312"/>
                  </a:lnTo>
                  <a:lnTo>
                    <a:pt x="150" y="314"/>
                  </a:lnTo>
                  <a:lnTo>
                    <a:pt x="150" y="314"/>
                  </a:lnTo>
                  <a:lnTo>
                    <a:pt x="150" y="316"/>
                  </a:lnTo>
                  <a:lnTo>
                    <a:pt x="150" y="316"/>
                  </a:lnTo>
                  <a:lnTo>
                    <a:pt x="150" y="318"/>
                  </a:lnTo>
                  <a:lnTo>
                    <a:pt x="150" y="318"/>
                  </a:lnTo>
                  <a:lnTo>
                    <a:pt x="150" y="320"/>
                  </a:lnTo>
                  <a:lnTo>
                    <a:pt x="150" y="320"/>
                  </a:lnTo>
                  <a:lnTo>
                    <a:pt x="150" y="320"/>
                  </a:lnTo>
                  <a:lnTo>
                    <a:pt x="152" y="320"/>
                  </a:lnTo>
                  <a:lnTo>
                    <a:pt x="152" y="320"/>
                  </a:lnTo>
                  <a:lnTo>
                    <a:pt x="152" y="322"/>
                  </a:lnTo>
                  <a:lnTo>
                    <a:pt x="154" y="322"/>
                  </a:lnTo>
                  <a:lnTo>
                    <a:pt x="154" y="322"/>
                  </a:lnTo>
                  <a:lnTo>
                    <a:pt x="154" y="322"/>
                  </a:lnTo>
                  <a:lnTo>
                    <a:pt x="154" y="322"/>
                  </a:lnTo>
                  <a:lnTo>
                    <a:pt x="154" y="324"/>
                  </a:lnTo>
                  <a:lnTo>
                    <a:pt x="154" y="324"/>
                  </a:lnTo>
                  <a:lnTo>
                    <a:pt x="154" y="324"/>
                  </a:lnTo>
                  <a:lnTo>
                    <a:pt x="154" y="324"/>
                  </a:lnTo>
                  <a:lnTo>
                    <a:pt x="154" y="324"/>
                  </a:lnTo>
                  <a:lnTo>
                    <a:pt x="154" y="326"/>
                  </a:lnTo>
                  <a:lnTo>
                    <a:pt x="154" y="326"/>
                  </a:lnTo>
                  <a:lnTo>
                    <a:pt x="156" y="326"/>
                  </a:lnTo>
                  <a:lnTo>
                    <a:pt x="156" y="328"/>
                  </a:lnTo>
                  <a:lnTo>
                    <a:pt x="156" y="328"/>
                  </a:lnTo>
                  <a:lnTo>
                    <a:pt x="158" y="328"/>
                  </a:lnTo>
                  <a:lnTo>
                    <a:pt x="158" y="328"/>
                  </a:lnTo>
                  <a:lnTo>
                    <a:pt x="160" y="328"/>
                  </a:lnTo>
                  <a:lnTo>
                    <a:pt x="160" y="328"/>
                  </a:lnTo>
                  <a:lnTo>
                    <a:pt x="160" y="328"/>
                  </a:lnTo>
                  <a:lnTo>
                    <a:pt x="162" y="330"/>
                  </a:lnTo>
                  <a:lnTo>
                    <a:pt x="162" y="330"/>
                  </a:lnTo>
                  <a:lnTo>
                    <a:pt x="164" y="330"/>
                  </a:lnTo>
                  <a:lnTo>
                    <a:pt x="164" y="330"/>
                  </a:lnTo>
                  <a:lnTo>
                    <a:pt x="164" y="330"/>
                  </a:lnTo>
                  <a:lnTo>
                    <a:pt x="166" y="330"/>
                  </a:lnTo>
                  <a:lnTo>
                    <a:pt x="166" y="330"/>
                  </a:lnTo>
                  <a:lnTo>
                    <a:pt x="168" y="330"/>
                  </a:lnTo>
                  <a:lnTo>
                    <a:pt x="168" y="330"/>
                  </a:lnTo>
                  <a:lnTo>
                    <a:pt x="170" y="330"/>
                  </a:lnTo>
                  <a:lnTo>
                    <a:pt x="170" y="330"/>
                  </a:lnTo>
                  <a:lnTo>
                    <a:pt x="170" y="330"/>
                  </a:lnTo>
                  <a:lnTo>
                    <a:pt x="170" y="330"/>
                  </a:lnTo>
                  <a:lnTo>
                    <a:pt x="172" y="330"/>
                  </a:lnTo>
                  <a:lnTo>
                    <a:pt x="172" y="330"/>
                  </a:lnTo>
                  <a:lnTo>
                    <a:pt x="172" y="330"/>
                  </a:lnTo>
                  <a:lnTo>
                    <a:pt x="174" y="330"/>
                  </a:lnTo>
                  <a:lnTo>
                    <a:pt x="174" y="328"/>
                  </a:lnTo>
                  <a:lnTo>
                    <a:pt x="174" y="328"/>
                  </a:lnTo>
                  <a:lnTo>
                    <a:pt x="174" y="328"/>
                  </a:lnTo>
                  <a:lnTo>
                    <a:pt x="174" y="326"/>
                  </a:lnTo>
                  <a:lnTo>
                    <a:pt x="174" y="326"/>
                  </a:lnTo>
                  <a:lnTo>
                    <a:pt x="176" y="326"/>
                  </a:lnTo>
                  <a:lnTo>
                    <a:pt x="176" y="326"/>
                  </a:lnTo>
                  <a:lnTo>
                    <a:pt x="176" y="324"/>
                  </a:lnTo>
                  <a:lnTo>
                    <a:pt x="178" y="324"/>
                  </a:lnTo>
                  <a:lnTo>
                    <a:pt x="178" y="324"/>
                  </a:lnTo>
                  <a:lnTo>
                    <a:pt x="180" y="324"/>
                  </a:lnTo>
                  <a:lnTo>
                    <a:pt x="180" y="324"/>
                  </a:lnTo>
                  <a:lnTo>
                    <a:pt x="182" y="324"/>
                  </a:lnTo>
                  <a:lnTo>
                    <a:pt x="182" y="322"/>
                  </a:lnTo>
                  <a:lnTo>
                    <a:pt x="184" y="322"/>
                  </a:lnTo>
                  <a:lnTo>
                    <a:pt x="184" y="322"/>
                  </a:lnTo>
                  <a:lnTo>
                    <a:pt x="184" y="322"/>
                  </a:lnTo>
                  <a:lnTo>
                    <a:pt x="186" y="320"/>
                  </a:lnTo>
                  <a:lnTo>
                    <a:pt x="186" y="320"/>
                  </a:lnTo>
                  <a:lnTo>
                    <a:pt x="186" y="318"/>
                  </a:lnTo>
                  <a:lnTo>
                    <a:pt x="188" y="318"/>
                  </a:lnTo>
                  <a:lnTo>
                    <a:pt x="188" y="318"/>
                  </a:lnTo>
                  <a:lnTo>
                    <a:pt x="190" y="318"/>
                  </a:lnTo>
                  <a:lnTo>
                    <a:pt x="190" y="318"/>
                  </a:lnTo>
                  <a:lnTo>
                    <a:pt x="192" y="318"/>
                  </a:lnTo>
                  <a:lnTo>
                    <a:pt x="194" y="318"/>
                  </a:lnTo>
                  <a:lnTo>
                    <a:pt x="194" y="318"/>
                  </a:lnTo>
                  <a:lnTo>
                    <a:pt x="196" y="316"/>
                  </a:lnTo>
                  <a:lnTo>
                    <a:pt x="196" y="316"/>
                  </a:lnTo>
                  <a:lnTo>
                    <a:pt x="198" y="316"/>
                  </a:lnTo>
                  <a:lnTo>
                    <a:pt x="200" y="316"/>
                  </a:lnTo>
                  <a:lnTo>
                    <a:pt x="202" y="316"/>
                  </a:lnTo>
                  <a:lnTo>
                    <a:pt x="202" y="316"/>
                  </a:lnTo>
                  <a:lnTo>
                    <a:pt x="204" y="314"/>
                  </a:lnTo>
                  <a:lnTo>
                    <a:pt x="204" y="314"/>
                  </a:lnTo>
                  <a:lnTo>
                    <a:pt x="204" y="312"/>
                  </a:lnTo>
                  <a:lnTo>
                    <a:pt x="204" y="310"/>
                  </a:lnTo>
                  <a:lnTo>
                    <a:pt x="204" y="310"/>
                  </a:lnTo>
                  <a:lnTo>
                    <a:pt x="204" y="308"/>
                  </a:lnTo>
                  <a:lnTo>
                    <a:pt x="204" y="306"/>
                  </a:lnTo>
                  <a:lnTo>
                    <a:pt x="204" y="306"/>
                  </a:lnTo>
                  <a:lnTo>
                    <a:pt x="204" y="304"/>
                  </a:lnTo>
                  <a:lnTo>
                    <a:pt x="204" y="302"/>
                  </a:lnTo>
                  <a:lnTo>
                    <a:pt x="204" y="302"/>
                  </a:lnTo>
                  <a:lnTo>
                    <a:pt x="204" y="302"/>
                  </a:lnTo>
                  <a:lnTo>
                    <a:pt x="206" y="302"/>
                  </a:lnTo>
                  <a:lnTo>
                    <a:pt x="206" y="300"/>
                  </a:lnTo>
                  <a:lnTo>
                    <a:pt x="208" y="300"/>
                  </a:lnTo>
                  <a:lnTo>
                    <a:pt x="210" y="300"/>
                  </a:lnTo>
                  <a:lnTo>
                    <a:pt x="210" y="300"/>
                  </a:lnTo>
                  <a:lnTo>
                    <a:pt x="210" y="298"/>
                  </a:lnTo>
                  <a:lnTo>
                    <a:pt x="212" y="298"/>
                  </a:lnTo>
                  <a:lnTo>
                    <a:pt x="212" y="298"/>
                  </a:lnTo>
                  <a:lnTo>
                    <a:pt x="214" y="298"/>
                  </a:lnTo>
                  <a:lnTo>
                    <a:pt x="214" y="300"/>
                  </a:lnTo>
                  <a:lnTo>
                    <a:pt x="214" y="300"/>
                  </a:lnTo>
                  <a:lnTo>
                    <a:pt x="214" y="302"/>
                  </a:lnTo>
                  <a:lnTo>
                    <a:pt x="214" y="304"/>
                  </a:lnTo>
                  <a:lnTo>
                    <a:pt x="214" y="306"/>
                  </a:lnTo>
                  <a:lnTo>
                    <a:pt x="214" y="306"/>
                  </a:lnTo>
                  <a:lnTo>
                    <a:pt x="214" y="308"/>
                  </a:lnTo>
                  <a:lnTo>
                    <a:pt x="214" y="310"/>
                  </a:lnTo>
                  <a:lnTo>
                    <a:pt x="214" y="310"/>
                  </a:lnTo>
                  <a:lnTo>
                    <a:pt x="214" y="312"/>
                  </a:lnTo>
                  <a:lnTo>
                    <a:pt x="214" y="312"/>
                  </a:lnTo>
                  <a:lnTo>
                    <a:pt x="216" y="312"/>
                  </a:lnTo>
                  <a:lnTo>
                    <a:pt x="218" y="312"/>
                  </a:lnTo>
                  <a:lnTo>
                    <a:pt x="218" y="312"/>
                  </a:lnTo>
                  <a:lnTo>
                    <a:pt x="220" y="312"/>
                  </a:lnTo>
                  <a:lnTo>
                    <a:pt x="222" y="312"/>
                  </a:lnTo>
                  <a:lnTo>
                    <a:pt x="224" y="312"/>
                  </a:lnTo>
                  <a:lnTo>
                    <a:pt x="226" y="312"/>
                  </a:lnTo>
                  <a:lnTo>
                    <a:pt x="226" y="312"/>
                  </a:lnTo>
                  <a:lnTo>
                    <a:pt x="228" y="312"/>
                  </a:lnTo>
                  <a:lnTo>
                    <a:pt x="230" y="310"/>
                  </a:lnTo>
                  <a:lnTo>
                    <a:pt x="232" y="310"/>
                  </a:lnTo>
                  <a:lnTo>
                    <a:pt x="232" y="310"/>
                  </a:lnTo>
                  <a:lnTo>
                    <a:pt x="234" y="310"/>
                  </a:lnTo>
                  <a:lnTo>
                    <a:pt x="234" y="310"/>
                  </a:lnTo>
                  <a:lnTo>
                    <a:pt x="234" y="310"/>
                  </a:lnTo>
                  <a:lnTo>
                    <a:pt x="236" y="312"/>
                  </a:lnTo>
                  <a:lnTo>
                    <a:pt x="236" y="312"/>
                  </a:lnTo>
                  <a:lnTo>
                    <a:pt x="238" y="312"/>
                  </a:lnTo>
                  <a:lnTo>
                    <a:pt x="238" y="312"/>
                  </a:lnTo>
                  <a:lnTo>
                    <a:pt x="240" y="312"/>
                  </a:lnTo>
                  <a:lnTo>
                    <a:pt x="240" y="312"/>
                  </a:lnTo>
                  <a:lnTo>
                    <a:pt x="240" y="314"/>
                  </a:lnTo>
                  <a:lnTo>
                    <a:pt x="242" y="314"/>
                  </a:lnTo>
                  <a:lnTo>
                    <a:pt x="242" y="316"/>
                  </a:lnTo>
                  <a:lnTo>
                    <a:pt x="242" y="318"/>
                  </a:lnTo>
                  <a:lnTo>
                    <a:pt x="242" y="320"/>
                  </a:lnTo>
                  <a:lnTo>
                    <a:pt x="242" y="322"/>
                  </a:lnTo>
                  <a:lnTo>
                    <a:pt x="242" y="322"/>
                  </a:lnTo>
                  <a:lnTo>
                    <a:pt x="240" y="322"/>
                  </a:lnTo>
                  <a:lnTo>
                    <a:pt x="240" y="322"/>
                  </a:lnTo>
                  <a:lnTo>
                    <a:pt x="238" y="322"/>
                  </a:lnTo>
                  <a:lnTo>
                    <a:pt x="238" y="322"/>
                  </a:lnTo>
                  <a:lnTo>
                    <a:pt x="238" y="322"/>
                  </a:lnTo>
                  <a:lnTo>
                    <a:pt x="238" y="322"/>
                  </a:lnTo>
                  <a:lnTo>
                    <a:pt x="238" y="324"/>
                  </a:lnTo>
                  <a:lnTo>
                    <a:pt x="238" y="324"/>
                  </a:lnTo>
                  <a:lnTo>
                    <a:pt x="240" y="324"/>
                  </a:lnTo>
                  <a:lnTo>
                    <a:pt x="240" y="324"/>
                  </a:lnTo>
                  <a:lnTo>
                    <a:pt x="240" y="324"/>
                  </a:lnTo>
                  <a:lnTo>
                    <a:pt x="240" y="324"/>
                  </a:lnTo>
                  <a:lnTo>
                    <a:pt x="240" y="326"/>
                  </a:lnTo>
                  <a:lnTo>
                    <a:pt x="240" y="326"/>
                  </a:lnTo>
                  <a:lnTo>
                    <a:pt x="238" y="326"/>
                  </a:lnTo>
                  <a:lnTo>
                    <a:pt x="238" y="328"/>
                  </a:lnTo>
                  <a:lnTo>
                    <a:pt x="238" y="328"/>
                  </a:lnTo>
                  <a:lnTo>
                    <a:pt x="236" y="328"/>
                  </a:lnTo>
                  <a:lnTo>
                    <a:pt x="236" y="328"/>
                  </a:lnTo>
                  <a:lnTo>
                    <a:pt x="236" y="328"/>
                  </a:lnTo>
                  <a:lnTo>
                    <a:pt x="236" y="328"/>
                  </a:lnTo>
                  <a:lnTo>
                    <a:pt x="234" y="330"/>
                  </a:lnTo>
                  <a:lnTo>
                    <a:pt x="234" y="330"/>
                  </a:lnTo>
                  <a:lnTo>
                    <a:pt x="234" y="332"/>
                  </a:lnTo>
                  <a:lnTo>
                    <a:pt x="234" y="332"/>
                  </a:lnTo>
                  <a:lnTo>
                    <a:pt x="234" y="332"/>
                  </a:lnTo>
                  <a:lnTo>
                    <a:pt x="234" y="332"/>
                  </a:lnTo>
                  <a:lnTo>
                    <a:pt x="234" y="334"/>
                  </a:lnTo>
                  <a:lnTo>
                    <a:pt x="234" y="334"/>
                  </a:lnTo>
                  <a:lnTo>
                    <a:pt x="234" y="336"/>
                  </a:lnTo>
                  <a:lnTo>
                    <a:pt x="234" y="338"/>
                  </a:lnTo>
                  <a:lnTo>
                    <a:pt x="232" y="338"/>
                  </a:lnTo>
                  <a:lnTo>
                    <a:pt x="232" y="340"/>
                  </a:lnTo>
                  <a:lnTo>
                    <a:pt x="232" y="342"/>
                  </a:lnTo>
                  <a:lnTo>
                    <a:pt x="232" y="342"/>
                  </a:lnTo>
                  <a:lnTo>
                    <a:pt x="232" y="342"/>
                  </a:lnTo>
                  <a:lnTo>
                    <a:pt x="232" y="344"/>
                  </a:lnTo>
                  <a:lnTo>
                    <a:pt x="232" y="344"/>
                  </a:lnTo>
                  <a:lnTo>
                    <a:pt x="230" y="346"/>
                  </a:lnTo>
                  <a:lnTo>
                    <a:pt x="230" y="346"/>
                  </a:lnTo>
                  <a:lnTo>
                    <a:pt x="228" y="346"/>
                  </a:lnTo>
                  <a:lnTo>
                    <a:pt x="230" y="348"/>
                  </a:lnTo>
                  <a:lnTo>
                    <a:pt x="230" y="348"/>
                  </a:lnTo>
                  <a:lnTo>
                    <a:pt x="230" y="350"/>
                  </a:lnTo>
                  <a:lnTo>
                    <a:pt x="230" y="350"/>
                  </a:lnTo>
                  <a:lnTo>
                    <a:pt x="230" y="352"/>
                  </a:lnTo>
                  <a:lnTo>
                    <a:pt x="230" y="352"/>
                  </a:lnTo>
                  <a:lnTo>
                    <a:pt x="230" y="352"/>
                  </a:lnTo>
                  <a:lnTo>
                    <a:pt x="228" y="354"/>
                  </a:lnTo>
                  <a:lnTo>
                    <a:pt x="228" y="352"/>
                  </a:lnTo>
                  <a:lnTo>
                    <a:pt x="226" y="352"/>
                  </a:lnTo>
                  <a:lnTo>
                    <a:pt x="226" y="352"/>
                  </a:lnTo>
                  <a:lnTo>
                    <a:pt x="224" y="352"/>
                  </a:lnTo>
                  <a:lnTo>
                    <a:pt x="224" y="352"/>
                  </a:lnTo>
                  <a:lnTo>
                    <a:pt x="224" y="352"/>
                  </a:lnTo>
                  <a:lnTo>
                    <a:pt x="222" y="352"/>
                  </a:lnTo>
                  <a:lnTo>
                    <a:pt x="222" y="350"/>
                  </a:lnTo>
                  <a:lnTo>
                    <a:pt x="222" y="350"/>
                  </a:lnTo>
                  <a:lnTo>
                    <a:pt x="220" y="350"/>
                  </a:lnTo>
                  <a:lnTo>
                    <a:pt x="220" y="350"/>
                  </a:lnTo>
                  <a:lnTo>
                    <a:pt x="220" y="350"/>
                  </a:lnTo>
                  <a:lnTo>
                    <a:pt x="218" y="350"/>
                  </a:lnTo>
                  <a:lnTo>
                    <a:pt x="218" y="348"/>
                  </a:lnTo>
                  <a:lnTo>
                    <a:pt x="218" y="348"/>
                  </a:lnTo>
                  <a:lnTo>
                    <a:pt x="216" y="348"/>
                  </a:lnTo>
                  <a:lnTo>
                    <a:pt x="216" y="348"/>
                  </a:lnTo>
                  <a:lnTo>
                    <a:pt x="216" y="348"/>
                  </a:lnTo>
                  <a:lnTo>
                    <a:pt x="216" y="346"/>
                  </a:lnTo>
                  <a:lnTo>
                    <a:pt x="216" y="346"/>
                  </a:lnTo>
                  <a:lnTo>
                    <a:pt x="210" y="344"/>
                  </a:lnTo>
                  <a:lnTo>
                    <a:pt x="210" y="342"/>
                  </a:lnTo>
                  <a:lnTo>
                    <a:pt x="210" y="342"/>
                  </a:lnTo>
                  <a:lnTo>
                    <a:pt x="210" y="342"/>
                  </a:lnTo>
                  <a:lnTo>
                    <a:pt x="210" y="342"/>
                  </a:lnTo>
                  <a:lnTo>
                    <a:pt x="210" y="342"/>
                  </a:lnTo>
                  <a:lnTo>
                    <a:pt x="210" y="342"/>
                  </a:lnTo>
                  <a:lnTo>
                    <a:pt x="208" y="340"/>
                  </a:lnTo>
                  <a:lnTo>
                    <a:pt x="208" y="340"/>
                  </a:lnTo>
                  <a:lnTo>
                    <a:pt x="208" y="342"/>
                  </a:lnTo>
                  <a:lnTo>
                    <a:pt x="206" y="342"/>
                  </a:lnTo>
                  <a:lnTo>
                    <a:pt x="206" y="342"/>
                  </a:lnTo>
                  <a:lnTo>
                    <a:pt x="206" y="342"/>
                  </a:lnTo>
                  <a:lnTo>
                    <a:pt x="206" y="344"/>
                  </a:lnTo>
                  <a:lnTo>
                    <a:pt x="208" y="344"/>
                  </a:lnTo>
                  <a:lnTo>
                    <a:pt x="208" y="344"/>
                  </a:lnTo>
                  <a:lnTo>
                    <a:pt x="208" y="346"/>
                  </a:lnTo>
                  <a:lnTo>
                    <a:pt x="210" y="348"/>
                  </a:lnTo>
                  <a:lnTo>
                    <a:pt x="210" y="348"/>
                  </a:lnTo>
                  <a:lnTo>
                    <a:pt x="210" y="350"/>
                  </a:lnTo>
                  <a:lnTo>
                    <a:pt x="210" y="350"/>
                  </a:lnTo>
                  <a:lnTo>
                    <a:pt x="210" y="350"/>
                  </a:lnTo>
                  <a:lnTo>
                    <a:pt x="210" y="352"/>
                  </a:lnTo>
                  <a:lnTo>
                    <a:pt x="208" y="354"/>
                  </a:lnTo>
                  <a:lnTo>
                    <a:pt x="208" y="354"/>
                  </a:lnTo>
                  <a:lnTo>
                    <a:pt x="208" y="354"/>
                  </a:lnTo>
                  <a:lnTo>
                    <a:pt x="208" y="356"/>
                  </a:lnTo>
                  <a:lnTo>
                    <a:pt x="208" y="356"/>
                  </a:lnTo>
                  <a:lnTo>
                    <a:pt x="208" y="358"/>
                  </a:lnTo>
                  <a:lnTo>
                    <a:pt x="208" y="358"/>
                  </a:lnTo>
                  <a:lnTo>
                    <a:pt x="206" y="360"/>
                  </a:lnTo>
                  <a:lnTo>
                    <a:pt x="206" y="360"/>
                  </a:lnTo>
                  <a:lnTo>
                    <a:pt x="206" y="362"/>
                  </a:lnTo>
                  <a:lnTo>
                    <a:pt x="204" y="362"/>
                  </a:lnTo>
                  <a:lnTo>
                    <a:pt x="204" y="362"/>
                  </a:lnTo>
                  <a:lnTo>
                    <a:pt x="204" y="362"/>
                  </a:lnTo>
                  <a:lnTo>
                    <a:pt x="204" y="362"/>
                  </a:lnTo>
                  <a:lnTo>
                    <a:pt x="202" y="360"/>
                  </a:lnTo>
                  <a:lnTo>
                    <a:pt x="202" y="360"/>
                  </a:lnTo>
                  <a:lnTo>
                    <a:pt x="202" y="360"/>
                  </a:lnTo>
                  <a:lnTo>
                    <a:pt x="202" y="360"/>
                  </a:lnTo>
                  <a:lnTo>
                    <a:pt x="202" y="358"/>
                  </a:lnTo>
                  <a:lnTo>
                    <a:pt x="200" y="358"/>
                  </a:lnTo>
                  <a:lnTo>
                    <a:pt x="200" y="358"/>
                  </a:lnTo>
                  <a:lnTo>
                    <a:pt x="200" y="358"/>
                  </a:lnTo>
                  <a:lnTo>
                    <a:pt x="198" y="358"/>
                  </a:lnTo>
                  <a:lnTo>
                    <a:pt x="198" y="358"/>
                  </a:lnTo>
                  <a:lnTo>
                    <a:pt x="198" y="360"/>
                  </a:lnTo>
                  <a:lnTo>
                    <a:pt x="196" y="360"/>
                  </a:lnTo>
                  <a:lnTo>
                    <a:pt x="196" y="360"/>
                  </a:lnTo>
                  <a:lnTo>
                    <a:pt x="196" y="362"/>
                  </a:lnTo>
                  <a:lnTo>
                    <a:pt x="194" y="362"/>
                  </a:lnTo>
                  <a:lnTo>
                    <a:pt x="194" y="362"/>
                  </a:lnTo>
                  <a:lnTo>
                    <a:pt x="194" y="364"/>
                  </a:lnTo>
                  <a:lnTo>
                    <a:pt x="194" y="364"/>
                  </a:lnTo>
                  <a:lnTo>
                    <a:pt x="194" y="366"/>
                  </a:lnTo>
                  <a:lnTo>
                    <a:pt x="192" y="366"/>
                  </a:lnTo>
                  <a:lnTo>
                    <a:pt x="192" y="366"/>
                  </a:lnTo>
                  <a:lnTo>
                    <a:pt x="192" y="368"/>
                  </a:lnTo>
                  <a:lnTo>
                    <a:pt x="190" y="368"/>
                  </a:lnTo>
                  <a:lnTo>
                    <a:pt x="190" y="368"/>
                  </a:lnTo>
                  <a:lnTo>
                    <a:pt x="190" y="368"/>
                  </a:lnTo>
                  <a:lnTo>
                    <a:pt x="188" y="366"/>
                  </a:lnTo>
                  <a:lnTo>
                    <a:pt x="188" y="366"/>
                  </a:lnTo>
                  <a:lnTo>
                    <a:pt x="188" y="366"/>
                  </a:lnTo>
                  <a:lnTo>
                    <a:pt x="188" y="368"/>
                  </a:lnTo>
                  <a:lnTo>
                    <a:pt x="188" y="368"/>
                  </a:lnTo>
                  <a:lnTo>
                    <a:pt x="186" y="370"/>
                  </a:lnTo>
                  <a:lnTo>
                    <a:pt x="186" y="370"/>
                  </a:lnTo>
                  <a:lnTo>
                    <a:pt x="186" y="372"/>
                  </a:lnTo>
                  <a:lnTo>
                    <a:pt x="186" y="372"/>
                  </a:lnTo>
                  <a:lnTo>
                    <a:pt x="188" y="372"/>
                  </a:lnTo>
                  <a:lnTo>
                    <a:pt x="186" y="374"/>
                  </a:lnTo>
                  <a:lnTo>
                    <a:pt x="186" y="374"/>
                  </a:lnTo>
                  <a:lnTo>
                    <a:pt x="186" y="374"/>
                  </a:lnTo>
                  <a:lnTo>
                    <a:pt x="186" y="376"/>
                  </a:lnTo>
                  <a:lnTo>
                    <a:pt x="186" y="376"/>
                  </a:lnTo>
                  <a:lnTo>
                    <a:pt x="186" y="378"/>
                  </a:lnTo>
                  <a:lnTo>
                    <a:pt x="184" y="378"/>
                  </a:lnTo>
                  <a:lnTo>
                    <a:pt x="184" y="378"/>
                  </a:lnTo>
                  <a:lnTo>
                    <a:pt x="184" y="380"/>
                  </a:lnTo>
                  <a:lnTo>
                    <a:pt x="184" y="380"/>
                  </a:lnTo>
                  <a:lnTo>
                    <a:pt x="182" y="380"/>
                  </a:lnTo>
                  <a:lnTo>
                    <a:pt x="182" y="380"/>
                  </a:lnTo>
                  <a:lnTo>
                    <a:pt x="180" y="380"/>
                  </a:lnTo>
                  <a:lnTo>
                    <a:pt x="180" y="380"/>
                  </a:lnTo>
                  <a:lnTo>
                    <a:pt x="178" y="380"/>
                  </a:lnTo>
                  <a:lnTo>
                    <a:pt x="178" y="380"/>
                  </a:lnTo>
                  <a:lnTo>
                    <a:pt x="176" y="380"/>
                  </a:lnTo>
                  <a:lnTo>
                    <a:pt x="178" y="378"/>
                  </a:lnTo>
                  <a:lnTo>
                    <a:pt x="178" y="378"/>
                  </a:lnTo>
                  <a:lnTo>
                    <a:pt x="178" y="376"/>
                  </a:lnTo>
                  <a:lnTo>
                    <a:pt x="178" y="376"/>
                  </a:lnTo>
                  <a:lnTo>
                    <a:pt x="178" y="374"/>
                  </a:lnTo>
                  <a:lnTo>
                    <a:pt x="178" y="374"/>
                  </a:lnTo>
                  <a:lnTo>
                    <a:pt x="178" y="374"/>
                  </a:lnTo>
                  <a:lnTo>
                    <a:pt x="178" y="372"/>
                  </a:lnTo>
                  <a:lnTo>
                    <a:pt x="178" y="372"/>
                  </a:lnTo>
                  <a:lnTo>
                    <a:pt x="178" y="372"/>
                  </a:lnTo>
                  <a:lnTo>
                    <a:pt x="176" y="370"/>
                  </a:lnTo>
                  <a:lnTo>
                    <a:pt x="176" y="370"/>
                  </a:lnTo>
                  <a:lnTo>
                    <a:pt x="174" y="370"/>
                  </a:lnTo>
                  <a:lnTo>
                    <a:pt x="174" y="368"/>
                  </a:lnTo>
                  <a:lnTo>
                    <a:pt x="174" y="368"/>
                  </a:lnTo>
                  <a:lnTo>
                    <a:pt x="174" y="368"/>
                  </a:lnTo>
                  <a:lnTo>
                    <a:pt x="174" y="366"/>
                  </a:lnTo>
                  <a:lnTo>
                    <a:pt x="174" y="366"/>
                  </a:lnTo>
                  <a:lnTo>
                    <a:pt x="174" y="364"/>
                  </a:lnTo>
                  <a:lnTo>
                    <a:pt x="174" y="364"/>
                  </a:lnTo>
                  <a:lnTo>
                    <a:pt x="172" y="364"/>
                  </a:lnTo>
                  <a:lnTo>
                    <a:pt x="172" y="362"/>
                  </a:lnTo>
                  <a:lnTo>
                    <a:pt x="172" y="362"/>
                  </a:lnTo>
                  <a:lnTo>
                    <a:pt x="170" y="362"/>
                  </a:lnTo>
                  <a:lnTo>
                    <a:pt x="170" y="362"/>
                  </a:lnTo>
                  <a:lnTo>
                    <a:pt x="170" y="360"/>
                  </a:lnTo>
                  <a:lnTo>
                    <a:pt x="168" y="360"/>
                  </a:lnTo>
                  <a:lnTo>
                    <a:pt x="168" y="360"/>
                  </a:lnTo>
                  <a:lnTo>
                    <a:pt x="166" y="360"/>
                  </a:lnTo>
                  <a:lnTo>
                    <a:pt x="166" y="362"/>
                  </a:lnTo>
                  <a:lnTo>
                    <a:pt x="164" y="362"/>
                  </a:lnTo>
                  <a:lnTo>
                    <a:pt x="164" y="362"/>
                  </a:lnTo>
                  <a:lnTo>
                    <a:pt x="164" y="362"/>
                  </a:lnTo>
                  <a:lnTo>
                    <a:pt x="164" y="364"/>
                  </a:lnTo>
                  <a:lnTo>
                    <a:pt x="162" y="364"/>
                  </a:lnTo>
                  <a:lnTo>
                    <a:pt x="164" y="366"/>
                  </a:lnTo>
                  <a:lnTo>
                    <a:pt x="164" y="366"/>
                  </a:lnTo>
                  <a:lnTo>
                    <a:pt x="164" y="366"/>
                  </a:lnTo>
                  <a:lnTo>
                    <a:pt x="164" y="366"/>
                  </a:lnTo>
                  <a:lnTo>
                    <a:pt x="164" y="368"/>
                  </a:lnTo>
                  <a:lnTo>
                    <a:pt x="164" y="368"/>
                  </a:lnTo>
                  <a:lnTo>
                    <a:pt x="162" y="368"/>
                  </a:lnTo>
                  <a:lnTo>
                    <a:pt x="160" y="370"/>
                  </a:lnTo>
                  <a:lnTo>
                    <a:pt x="160" y="370"/>
                  </a:lnTo>
                  <a:lnTo>
                    <a:pt x="160" y="370"/>
                  </a:lnTo>
                  <a:lnTo>
                    <a:pt x="160" y="372"/>
                  </a:lnTo>
                  <a:lnTo>
                    <a:pt x="160" y="372"/>
                  </a:lnTo>
                  <a:lnTo>
                    <a:pt x="160" y="372"/>
                  </a:lnTo>
                  <a:lnTo>
                    <a:pt x="160" y="372"/>
                  </a:lnTo>
                  <a:lnTo>
                    <a:pt x="162" y="372"/>
                  </a:lnTo>
                  <a:lnTo>
                    <a:pt x="162" y="372"/>
                  </a:lnTo>
                  <a:lnTo>
                    <a:pt x="164" y="372"/>
                  </a:lnTo>
                  <a:lnTo>
                    <a:pt x="164" y="372"/>
                  </a:lnTo>
                  <a:lnTo>
                    <a:pt x="164" y="372"/>
                  </a:lnTo>
                  <a:lnTo>
                    <a:pt x="166" y="372"/>
                  </a:lnTo>
                  <a:lnTo>
                    <a:pt x="166" y="372"/>
                  </a:lnTo>
                  <a:lnTo>
                    <a:pt x="168" y="372"/>
                  </a:lnTo>
                  <a:lnTo>
                    <a:pt x="168" y="372"/>
                  </a:lnTo>
                  <a:lnTo>
                    <a:pt x="168" y="372"/>
                  </a:lnTo>
                  <a:lnTo>
                    <a:pt x="168" y="374"/>
                  </a:lnTo>
                  <a:lnTo>
                    <a:pt x="170" y="374"/>
                  </a:lnTo>
                  <a:lnTo>
                    <a:pt x="170" y="374"/>
                  </a:lnTo>
                  <a:lnTo>
                    <a:pt x="170" y="376"/>
                  </a:lnTo>
                  <a:lnTo>
                    <a:pt x="170" y="376"/>
                  </a:lnTo>
                  <a:lnTo>
                    <a:pt x="172" y="376"/>
                  </a:lnTo>
                  <a:lnTo>
                    <a:pt x="172" y="378"/>
                  </a:lnTo>
                  <a:lnTo>
                    <a:pt x="170" y="378"/>
                  </a:lnTo>
                  <a:lnTo>
                    <a:pt x="170" y="378"/>
                  </a:lnTo>
                  <a:lnTo>
                    <a:pt x="170" y="378"/>
                  </a:lnTo>
                  <a:lnTo>
                    <a:pt x="170" y="380"/>
                  </a:lnTo>
                  <a:lnTo>
                    <a:pt x="170" y="380"/>
                  </a:lnTo>
                  <a:lnTo>
                    <a:pt x="170" y="380"/>
                  </a:lnTo>
                  <a:lnTo>
                    <a:pt x="170" y="382"/>
                  </a:lnTo>
                  <a:lnTo>
                    <a:pt x="170" y="382"/>
                  </a:lnTo>
                  <a:lnTo>
                    <a:pt x="170" y="382"/>
                  </a:lnTo>
                  <a:lnTo>
                    <a:pt x="170" y="384"/>
                  </a:lnTo>
                  <a:lnTo>
                    <a:pt x="168" y="384"/>
                  </a:lnTo>
                  <a:lnTo>
                    <a:pt x="168" y="386"/>
                  </a:lnTo>
                  <a:lnTo>
                    <a:pt x="168" y="386"/>
                  </a:lnTo>
                  <a:lnTo>
                    <a:pt x="168" y="388"/>
                  </a:lnTo>
                  <a:lnTo>
                    <a:pt x="168" y="388"/>
                  </a:lnTo>
                  <a:lnTo>
                    <a:pt x="168" y="388"/>
                  </a:lnTo>
                  <a:lnTo>
                    <a:pt x="168" y="390"/>
                  </a:lnTo>
                  <a:lnTo>
                    <a:pt x="166" y="390"/>
                  </a:lnTo>
                  <a:lnTo>
                    <a:pt x="166" y="390"/>
                  </a:lnTo>
                  <a:lnTo>
                    <a:pt x="164" y="390"/>
                  </a:lnTo>
                  <a:lnTo>
                    <a:pt x="164" y="390"/>
                  </a:lnTo>
                  <a:lnTo>
                    <a:pt x="162" y="390"/>
                  </a:lnTo>
                  <a:lnTo>
                    <a:pt x="162" y="390"/>
                  </a:lnTo>
                  <a:lnTo>
                    <a:pt x="160" y="390"/>
                  </a:lnTo>
                  <a:lnTo>
                    <a:pt x="160" y="390"/>
                  </a:lnTo>
                  <a:lnTo>
                    <a:pt x="160" y="390"/>
                  </a:lnTo>
                  <a:lnTo>
                    <a:pt x="160" y="388"/>
                  </a:lnTo>
                  <a:lnTo>
                    <a:pt x="160" y="390"/>
                  </a:lnTo>
                  <a:lnTo>
                    <a:pt x="160" y="390"/>
                  </a:lnTo>
                  <a:lnTo>
                    <a:pt x="160" y="390"/>
                  </a:lnTo>
                  <a:lnTo>
                    <a:pt x="160" y="390"/>
                  </a:lnTo>
                  <a:lnTo>
                    <a:pt x="158" y="392"/>
                  </a:lnTo>
                  <a:lnTo>
                    <a:pt x="158" y="392"/>
                  </a:lnTo>
                  <a:lnTo>
                    <a:pt x="158" y="390"/>
                  </a:lnTo>
                  <a:lnTo>
                    <a:pt x="158" y="390"/>
                  </a:lnTo>
                  <a:lnTo>
                    <a:pt x="156" y="390"/>
                  </a:lnTo>
                  <a:lnTo>
                    <a:pt x="156" y="390"/>
                  </a:lnTo>
                  <a:lnTo>
                    <a:pt x="154" y="390"/>
                  </a:lnTo>
                  <a:lnTo>
                    <a:pt x="154" y="390"/>
                  </a:lnTo>
                  <a:lnTo>
                    <a:pt x="154" y="390"/>
                  </a:lnTo>
                  <a:lnTo>
                    <a:pt x="152" y="388"/>
                  </a:lnTo>
                  <a:lnTo>
                    <a:pt x="152" y="388"/>
                  </a:lnTo>
                  <a:lnTo>
                    <a:pt x="150" y="388"/>
                  </a:lnTo>
                  <a:lnTo>
                    <a:pt x="150" y="388"/>
                  </a:lnTo>
                  <a:lnTo>
                    <a:pt x="148" y="390"/>
                  </a:lnTo>
                  <a:lnTo>
                    <a:pt x="148" y="390"/>
                  </a:lnTo>
                  <a:lnTo>
                    <a:pt x="140" y="392"/>
                  </a:lnTo>
                  <a:lnTo>
                    <a:pt x="140" y="392"/>
                  </a:lnTo>
                  <a:lnTo>
                    <a:pt x="138" y="392"/>
                  </a:lnTo>
                  <a:lnTo>
                    <a:pt x="138" y="394"/>
                  </a:lnTo>
                  <a:lnTo>
                    <a:pt x="138" y="394"/>
                  </a:lnTo>
                  <a:lnTo>
                    <a:pt x="138" y="394"/>
                  </a:lnTo>
                  <a:lnTo>
                    <a:pt x="138" y="396"/>
                  </a:lnTo>
                  <a:lnTo>
                    <a:pt x="138" y="396"/>
                  </a:lnTo>
                  <a:lnTo>
                    <a:pt x="140" y="400"/>
                  </a:lnTo>
                  <a:lnTo>
                    <a:pt x="144" y="408"/>
                  </a:lnTo>
                  <a:lnTo>
                    <a:pt x="160" y="430"/>
                  </a:lnTo>
                  <a:lnTo>
                    <a:pt x="160" y="432"/>
                  </a:lnTo>
                  <a:lnTo>
                    <a:pt x="160" y="432"/>
                  </a:lnTo>
                  <a:lnTo>
                    <a:pt x="160" y="434"/>
                  </a:lnTo>
                  <a:lnTo>
                    <a:pt x="160" y="434"/>
                  </a:lnTo>
                  <a:lnTo>
                    <a:pt x="160" y="436"/>
                  </a:lnTo>
                  <a:lnTo>
                    <a:pt x="160" y="436"/>
                  </a:lnTo>
                  <a:lnTo>
                    <a:pt x="160" y="438"/>
                  </a:lnTo>
                  <a:lnTo>
                    <a:pt x="160" y="438"/>
                  </a:lnTo>
                  <a:lnTo>
                    <a:pt x="160" y="440"/>
                  </a:lnTo>
                  <a:lnTo>
                    <a:pt x="160" y="440"/>
                  </a:lnTo>
                  <a:lnTo>
                    <a:pt x="160" y="440"/>
                  </a:lnTo>
                  <a:lnTo>
                    <a:pt x="162" y="442"/>
                  </a:lnTo>
                  <a:lnTo>
                    <a:pt x="162" y="442"/>
                  </a:lnTo>
                  <a:lnTo>
                    <a:pt x="164" y="442"/>
                  </a:lnTo>
                  <a:lnTo>
                    <a:pt x="164" y="442"/>
                  </a:lnTo>
                  <a:lnTo>
                    <a:pt x="164" y="442"/>
                  </a:lnTo>
                  <a:lnTo>
                    <a:pt x="166" y="442"/>
                  </a:lnTo>
                  <a:lnTo>
                    <a:pt x="166" y="444"/>
                  </a:lnTo>
                  <a:lnTo>
                    <a:pt x="166" y="444"/>
                  </a:lnTo>
                  <a:lnTo>
                    <a:pt x="166" y="444"/>
                  </a:lnTo>
                  <a:lnTo>
                    <a:pt x="166" y="446"/>
                  </a:lnTo>
                  <a:lnTo>
                    <a:pt x="166" y="446"/>
                  </a:lnTo>
                  <a:lnTo>
                    <a:pt x="168" y="446"/>
                  </a:lnTo>
                  <a:lnTo>
                    <a:pt x="168" y="446"/>
                  </a:lnTo>
                  <a:lnTo>
                    <a:pt x="168" y="446"/>
                  </a:lnTo>
                  <a:lnTo>
                    <a:pt x="168" y="446"/>
                  </a:lnTo>
                  <a:lnTo>
                    <a:pt x="170" y="444"/>
                  </a:lnTo>
                  <a:lnTo>
                    <a:pt x="170" y="444"/>
                  </a:lnTo>
                  <a:lnTo>
                    <a:pt x="170" y="442"/>
                  </a:lnTo>
                  <a:lnTo>
                    <a:pt x="170" y="442"/>
                  </a:lnTo>
                  <a:lnTo>
                    <a:pt x="172" y="442"/>
                  </a:lnTo>
                  <a:lnTo>
                    <a:pt x="172" y="442"/>
                  </a:lnTo>
                  <a:lnTo>
                    <a:pt x="172" y="440"/>
                  </a:lnTo>
                  <a:lnTo>
                    <a:pt x="172" y="440"/>
                  </a:lnTo>
                  <a:lnTo>
                    <a:pt x="174" y="438"/>
                  </a:lnTo>
                  <a:lnTo>
                    <a:pt x="174" y="438"/>
                  </a:lnTo>
                  <a:lnTo>
                    <a:pt x="174" y="436"/>
                  </a:lnTo>
                  <a:lnTo>
                    <a:pt x="174" y="436"/>
                  </a:lnTo>
                  <a:lnTo>
                    <a:pt x="174" y="434"/>
                  </a:lnTo>
                  <a:lnTo>
                    <a:pt x="172" y="434"/>
                  </a:lnTo>
                  <a:lnTo>
                    <a:pt x="174" y="434"/>
                  </a:lnTo>
                  <a:lnTo>
                    <a:pt x="174" y="432"/>
                  </a:lnTo>
                  <a:lnTo>
                    <a:pt x="174" y="432"/>
                  </a:lnTo>
                  <a:lnTo>
                    <a:pt x="174" y="432"/>
                  </a:lnTo>
                  <a:lnTo>
                    <a:pt x="176" y="432"/>
                  </a:lnTo>
                  <a:lnTo>
                    <a:pt x="176" y="432"/>
                  </a:lnTo>
                  <a:lnTo>
                    <a:pt x="176" y="432"/>
                  </a:lnTo>
                  <a:lnTo>
                    <a:pt x="176" y="430"/>
                  </a:lnTo>
                  <a:lnTo>
                    <a:pt x="176" y="430"/>
                  </a:lnTo>
                  <a:lnTo>
                    <a:pt x="176" y="428"/>
                  </a:lnTo>
                  <a:lnTo>
                    <a:pt x="176" y="428"/>
                  </a:lnTo>
                  <a:lnTo>
                    <a:pt x="176" y="428"/>
                  </a:lnTo>
                  <a:lnTo>
                    <a:pt x="176" y="426"/>
                  </a:lnTo>
                  <a:lnTo>
                    <a:pt x="178" y="426"/>
                  </a:lnTo>
                  <a:lnTo>
                    <a:pt x="178" y="426"/>
                  </a:lnTo>
                  <a:lnTo>
                    <a:pt x="178" y="424"/>
                  </a:lnTo>
                  <a:lnTo>
                    <a:pt x="180" y="424"/>
                  </a:lnTo>
                  <a:lnTo>
                    <a:pt x="180" y="424"/>
                  </a:lnTo>
                  <a:lnTo>
                    <a:pt x="180" y="424"/>
                  </a:lnTo>
                  <a:lnTo>
                    <a:pt x="180" y="424"/>
                  </a:lnTo>
                  <a:lnTo>
                    <a:pt x="182" y="424"/>
                  </a:lnTo>
                  <a:lnTo>
                    <a:pt x="182" y="424"/>
                  </a:lnTo>
                  <a:lnTo>
                    <a:pt x="184" y="424"/>
                  </a:lnTo>
                  <a:lnTo>
                    <a:pt x="184" y="424"/>
                  </a:lnTo>
                  <a:lnTo>
                    <a:pt x="186" y="422"/>
                  </a:lnTo>
                  <a:lnTo>
                    <a:pt x="186" y="420"/>
                  </a:lnTo>
                  <a:lnTo>
                    <a:pt x="186" y="420"/>
                  </a:lnTo>
                  <a:lnTo>
                    <a:pt x="186" y="420"/>
                  </a:lnTo>
                  <a:lnTo>
                    <a:pt x="186" y="418"/>
                  </a:lnTo>
                  <a:lnTo>
                    <a:pt x="186" y="418"/>
                  </a:lnTo>
                  <a:lnTo>
                    <a:pt x="186" y="418"/>
                  </a:lnTo>
                  <a:lnTo>
                    <a:pt x="188" y="416"/>
                  </a:lnTo>
                  <a:lnTo>
                    <a:pt x="188" y="416"/>
                  </a:lnTo>
                  <a:lnTo>
                    <a:pt x="188" y="416"/>
                  </a:lnTo>
                  <a:lnTo>
                    <a:pt x="188" y="414"/>
                  </a:lnTo>
                  <a:lnTo>
                    <a:pt x="188" y="414"/>
                  </a:lnTo>
                  <a:lnTo>
                    <a:pt x="188" y="412"/>
                  </a:lnTo>
                  <a:lnTo>
                    <a:pt x="188" y="412"/>
                  </a:lnTo>
                  <a:lnTo>
                    <a:pt x="190" y="412"/>
                  </a:lnTo>
                  <a:lnTo>
                    <a:pt x="190" y="414"/>
                  </a:lnTo>
                  <a:lnTo>
                    <a:pt x="190" y="414"/>
                  </a:lnTo>
                  <a:lnTo>
                    <a:pt x="192" y="414"/>
                  </a:lnTo>
                  <a:lnTo>
                    <a:pt x="192" y="414"/>
                  </a:lnTo>
                  <a:lnTo>
                    <a:pt x="194" y="416"/>
                  </a:lnTo>
                  <a:lnTo>
                    <a:pt x="194" y="416"/>
                  </a:lnTo>
                  <a:lnTo>
                    <a:pt x="194" y="418"/>
                  </a:lnTo>
                  <a:lnTo>
                    <a:pt x="194" y="418"/>
                  </a:lnTo>
                  <a:lnTo>
                    <a:pt x="194" y="420"/>
                  </a:lnTo>
                  <a:lnTo>
                    <a:pt x="194" y="420"/>
                  </a:lnTo>
                  <a:lnTo>
                    <a:pt x="196" y="420"/>
                  </a:lnTo>
                  <a:lnTo>
                    <a:pt x="196" y="420"/>
                  </a:lnTo>
                  <a:lnTo>
                    <a:pt x="196" y="420"/>
                  </a:lnTo>
                  <a:lnTo>
                    <a:pt x="198" y="422"/>
                  </a:lnTo>
                  <a:lnTo>
                    <a:pt x="198" y="422"/>
                  </a:lnTo>
                  <a:lnTo>
                    <a:pt x="200" y="422"/>
                  </a:lnTo>
                  <a:lnTo>
                    <a:pt x="200" y="422"/>
                  </a:lnTo>
                  <a:lnTo>
                    <a:pt x="200" y="424"/>
                  </a:lnTo>
                  <a:lnTo>
                    <a:pt x="200" y="424"/>
                  </a:lnTo>
                  <a:lnTo>
                    <a:pt x="202" y="424"/>
                  </a:lnTo>
                  <a:lnTo>
                    <a:pt x="202" y="424"/>
                  </a:lnTo>
                  <a:lnTo>
                    <a:pt x="202" y="424"/>
                  </a:lnTo>
                  <a:lnTo>
                    <a:pt x="202" y="426"/>
                  </a:lnTo>
                  <a:lnTo>
                    <a:pt x="202" y="426"/>
                  </a:lnTo>
                  <a:lnTo>
                    <a:pt x="202" y="426"/>
                  </a:lnTo>
                  <a:lnTo>
                    <a:pt x="204" y="426"/>
                  </a:lnTo>
                  <a:lnTo>
                    <a:pt x="204" y="426"/>
                  </a:lnTo>
                  <a:lnTo>
                    <a:pt x="206" y="426"/>
                  </a:lnTo>
                  <a:lnTo>
                    <a:pt x="206" y="426"/>
                  </a:lnTo>
                  <a:lnTo>
                    <a:pt x="208" y="428"/>
                  </a:lnTo>
                  <a:lnTo>
                    <a:pt x="208" y="428"/>
                  </a:lnTo>
                  <a:lnTo>
                    <a:pt x="208" y="428"/>
                  </a:lnTo>
                  <a:lnTo>
                    <a:pt x="208" y="430"/>
                  </a:lnTo>
                  <a:lnTo>
                    <a:pt x="210" y="430"/>
                  </a:lnTo>
                  <a:lnTo>
                    <a:pt x="210" y="432"/>
                  </a:lnTo>
                  <a:lnTo>
                    <a:pt x="210" y="432"/>
                  </a:lnTo>
                  <a:lnTo>
                    <a:pt x="210" y="434"/>
                  </a:lnTo>
                  <a:lnTo>
                    <a:pt x="210" y="434"/>
                  </a:lnTo>
                  <a:lnTo>
                    <a:pt x="210" y="436"/>
                  </a:lnTo>
                  <a:lnTo>
                    <a:pt x="212" y="436"/>
                  </a:lnTo>
                  <a:lnTo>
                    <a:pt x="212" y="436"/>
                  </a:lnTo>
                  <a:lnTo>
                    <a:pt x="212" y="436"/>
                  </a:lnTo>
                  <a:lnTo>
                    <a:pt x="210" y="438"/>
                  </a:lnTo>
                  <a:lnTo>
                    <a:pt x="210" y="438"/>
                  </a:lnTo>
                  <a:lnTo>
                    <a:pt x="210" y="438"/>
                  </a:lnTo>
                  <a:lnTo>
                    <a:pt x="208" y="438"/>
                  </a:lnTo>
                  <a:lnTo>
                    <a:pt x="208" y="438"/>
                  </a:lnTo>
                  <a:lnTo>
                    <a:pt x="206" y="438"/>
                  </a:lnTo>
                  <a:lnTo>
                    <a:pt x="206" y="438"/>
                  </a:lnTo>
                  <a:lnTo>
                    <a:pt x="206" y="438"/>
                  </a:lnTo>
                  <a:lnTo>
                    <a:pt x="204" y="436"/>
                  </a:lnTo>
                  <a:lnTo>
                    <a:pt x="204" y="436"/>
                  </a:lnTo>
                  <a:lnTo>
                    <a:pt x="202" y="436"/>
                  </a:lnTo>
                  <a:lnTo>
                    <a:pt x="200" y="436"/>
                  </a:lnTo>
                  <a:lnTo>
                    <a:pt x="200" y="436"/>
                  </a:lnTo>
                  <a:lnTo>
                    <a:pt x="198" y="436"/>
                  </a:lnTo>
                  <a:lnTo>
                    <a:pt x="198" y="436"/>
                  </a:lnTo>
                  <a:lnTo>
                    <a:pt x="198" y="438"/>
                  </a:lnTo>
                  <a:lnTo>
                    <a:pt x="198" y="438"/>
                  </a:lnTo>
                  <a:lnTo>
                    <a:pt x="200" y="440"/>
                  </a:lnTo>
                  <a:lnTo>
                    <a:pt x="200" y="440"/>
                  </a:lnTo>
                  <a:lnTo>
                    <a:pt x="202" y="442"/>
                  </a:lnTo>
                  <a:lnTo>
                    <a:pt x="202" y="442"/>
                  </a:lnTo>
                  <a:lnTo>
                    <a:pt x="204" y="442"/>
                  </a:lnTo>
                  <a:lnTo>
                    <a:pt x="204" y="442"/>
                  </a:lnTo>
                  <a:lnTo>
                    <a:pt x="204" y="444"/>
                  </a:lnTo>
                  <a:lnTo>
                    <a:pt x="204" y="444"/>
                  </a:lnTo>
                  <a:lnTo>
                    <a:pt x="206" y="446"/>
                  </a:lnTo>
                  <a:lnTo>
                    <a:pt x="206" y="446"/>
                  </a:lnTo>
                  <a:lnTo>
                    <a:pt x="206" y="446"/>
                  </a:lnTo>
                  <a:lnTo>
                    <a:pt x="206" y="446"/>
                  </a:lnTo>
                  <a:lnTo>
                    <a:pt x="208" y="446"/>
                  </a:lnTo>
                  <a:lnTo>
                    <a:pt x="208" y="446"/>
                  </a:lnTo>
                  <a:lnTo>
                    <a:pt x="210" y="446"/>
                  </a:lnTo>
                  <a:lnTo>
                    <a:pt x="210" y="446"/>
                  </a:lnTo>
                  <a:lnTo>
                    <a:pt x="210" y="446"/>
                  </a:lnTo>
                  <a:lnTo>
                    <a:pt x="210" y="446"/>
                  </a:lnTo>
                  <a:lnTo>
                    <a:pt x="212" y="444"/>
                  </a:lnTo>
                  <a:lnTo>
                    <a:pt x="212" y="444"/>
                  </a:lnTo>
                  <a:lnTo>
                    <a:pt x="212" y="444"/>
                  </a:lnTo>
                  <a:lnTo>
                    <a:pt x="212" y="444"/>
                  </a:lnTo>
                  <a:lnTo>
                    <a:pt x="214" y="442"/>
                  </a:lnTo>
                  <a:lnTo>
                    <a:pt x="214" y="442"/>
                  </a:lnTo>
                  <a:lnTo>
                    <a:pt x="214" y="442"/>
                  </a:lnTo>
                  <a:lnTo>
                    <a:pt x="216" y="442"/>
                  </a:lnTo>
                  <a:lnTo>
                    <a:pt x="216" y="442"/>
                  </a:lnTo>
                  <a:lnTo>
                    <a:pt x="216" y="442"/>
                  </a:lnTo>
                  <a:lnTo>
                    <a:pt x="216" y="442"/>
                  </a:lnTo>
                  <a:lnTo>
                    <a:pt x="218" y="442"/>
                  </a:lnTo>
                  <a:lnTo>
                    <a:pt x="218" y="442"/>
                  </a:lnTo>
                  <a:lnTo>
                    <a:pt x="220" y="442"/>
                  </a:lnTo>
                  <a:lnTo>
                    <a:pt x="220" y="442"/>
                  </a:lnTo>
                  <a:lnTo>
                    <a:pt x="220" y="442"/>
                  </a:lnTo>
                  <a:lnTo>
                    <a:pt x="222" y="442"/>
                  </a:lnTo>
                  <a:lnTo>
                    <a:pt x="222" y="442"/>
                  </a:lnTo>
                  <a:lnTo>
                    <a:pt x="222" y="440"/>
                  </a:lnTo>
                  <a:lnTo>
                    <a:pt x="224" y="440"/>
                  </a:lnTo>
                  <a:lnTo>
                    <a:pt x="224" y="440"/>
                  </a:lnTo>
                  <a:lnTo>
                    <a:pt x="224" y="440"/>
                  </a:lnTo>
                  <a:lnTo>
                    <a:pt x="224" y="440"/>
                  </a:lnTo>
                  <a:lnTo>
                    <a:pt x="226" y="438"/>
                  </a:lnTo>
                  <a:lnTo>
                    <a:pt x="226" y="438"/>
                  </a:lnTo>
                  <a:lnTo>
                    <a:pt x="226" y="438"/>
                  </a:lnTo>
                  <a:lnTo>
                    <a:pt x="226" y="438"/>
                  </a:lnTo>
                  <a:lnTo>
                    <a:pt x="228" y="438"/>
                  </a:lnTo>
                  <a:lnTo>
                    <a:pt x="228" y="440"/>
                  </a:lnTo>
                  <a:lnTo>
                    <a:pt x="230" y="440"/>
                  </a:lnTo>
                  <a:lnTo>
                    <a:pt x="230" y="442"/>
                  </a:lnTo>
                  <a:lnTo>
                    <a:pt x="230" y="442"/>
                  </a:lnTo>
                  <a:lnTo>
                    <a:pt x="232" y="444"/>
                  </a:lnTo>
                  <a:lnTo>
                    <a:pt x="232" y="444"/>
                  </a:lnTo>
                  <a:lnTo>
                    <a:pt x="232" y="446"/>
                  </a:lnTo>
                  <a:lnTo>
                    <a:pt x="234" y="448"/>
                  </a:lnTo>
                  <a:lnTo>
                    <a:pt x="234" y="448"/>
                  </a:lnTo>
                  <a:lnTo>
                    <a:pt x="236" y="450"/>
                  </a:lnTo>
                  <a:lnTo>
                    <a:pt x="236" y="450"/>
                  </a:lnTo>
                  <a:lnTo>
                    <a:pt x="236" y="452"/>
                  </a:lnTo>
                  <a:lnTo>
                    <a:pt x="238" y="454"/>
                  </a:lnTo>
                  <a:lnTo>
                    <a:pt x="238" y="454"/>
                  </a:lnTo>
                  <a:lnTo>
                    <a:pt x="238" y="454"/>
                  </a:lnTo>
                  <a:lnTo>
                    <a:pt x="240" y="456"/>
                  </a:lnTo>
                  <a:lnTo>
                    <a:pt x="240" y="458"/>
                  </a:lnTo>
                  <a:lnTo>
                    <a:pt x="240" y="458"/>
                  </a:lnTo>
                  <a:lnTo>
                    <a:pt x="240" y="460"/>
                  </a:lnTo>
                  <a:lnTo>
                    <a:pt x="238" y="460"/>
                  </a:lnTo>
                  <a:lnTo>
                    <a:pt x="238" y="460"/>
                  </a:lnTo>
                  <a:lnTo>
                    <a:pt x="238" y="462"/>
                  </a:lnTo>
                  <a:lnTo>
                    <a:pt x="236" y="462"/>
                  </a:lnTo>
                  <a:lnTo>
                    <a:pt x="236" y="464"/>
                  </a:lnTo>
                  <a:lnTo>
                    <a:pt x="234" y="466"/>
                  </a:lnTo>
                  <a:lnTo>
                    <a:pt x="242" y="478"/>
                  </a:lnTo>
                  <a:lnTo>
                    <a:pt x="242" y="476"/>
                  </a:lnTo>
                  <a:lnTo>
                    <a:pt x="242" y="476"/>
                  </a:lnTo>
                  <a:lnTo>
                    <a:pt x="244" y="476"/>
                  </a:lnTo>
                  <a:lnTo>
                    <a:pt x="244" y="476"/>
                  </a:lnTo>
                  <a:lnTo>
                    <a:pt x="246" y="474"/>
                  </a:lnTo>
                  <a:lnTo>
                    <a:pt x="248" y="474"/>
                  </a:lnTo>
                  <a:lnTo>
                    <a:pt x="248" y="474"/>
                  </a:lnTo>
                  <a:lnTo>
                    <a:pt x="250" y="478"/>
                  </a:lnTo>
                  <a:lnTo>
                    <a:pt x="260" y="494"/>
                  </a:lnTo>
                  <a:lnTo>
                    <a:pt x="260" y="510"/>
                  </a:lnTo>
                  <a:lnTo>
                    <a:pt x="224" y="548"/>
                  </a:lnTo>
                  <a:lnTo>
                    <a:pt x="222" y="550"/>
                  </a:lnTo>
                  <a:lnTo>
                    <a:pt x="224" y="556"/>
                  </a:lnTo>
                  <a:lnTo>
                    <a:pt x="224" y="558"/>
                  </a:lnTo>
                  <a:lnTo>
                    <a:pt x="226" y="560"/>
                  </a:lnTo>
                  <a:lnTo>
                    <a:pt x="226" y="562"/>
                  </a:lnTo>
                  <a:lnTo>
                    <a:pt x="226" y="564"/>
                  </a:lnTo>
                  <a:lnTo>
                    <a:pt x="224" y="568"/>
                  </a:lnTo>
                  <a:lnTo>
                    <a:pt x="222" y="570"/>
                  </a:lnTo>
                  <a:lnTo>
                    <a:pt x="222" y="572"/>
                  </a:lnTo>
                  <a:lnTo>
                    <a:pt x="222" y="576"/>
                  </a:lnTo>
                  <a:lnTo>
                    <a:pt x="224" y="578"/>
                  </a:lnTo>
                  <a:lnTo>
                    <a:pt x="222" y="580"/>
                  </a:lnTo>
                  <a:lnTo>
                    <a:pt x="220" y="584"/>
                  </a:lnTo>
                  <a:lnTo>
                    <a:pt x="220" y="586"/>
                  </a:lnTo>
                  <a:lnTo>
                    <a:pt x="218" y="588"/>
                  </a:lnTo>
                  <a:lnTo>
                    <a:pt x="218" y="588"/>
                  </a:lnTo>
                  <a:lnTo>
                    <a:pt x="218" y="590"/>
                  </a:lnTo>
                  <a:lnTo>
                    <a:pt x="218" y="592"/>
                  </a:lnTo>
                  <a:lnTo>
                    <a:pt x="220" y="596"/>
                  </a:lnTo>
                  <a:lnTo>
                    <a:pt x="220" y="598"/>
                  </a:lnTo>
                  <a:lnTo>
                    <a:pt x="220" y="600"/>
                  </a:lnTo>
                  <a:lnTo>
                    <a:pt x="220" y="600"/>
                  </a:lnTo>
                  <a:lnTo>
                    <a:pt x="220" y="604"/>
                  </a:lnTo>
                  <a:lnTo>
                    <a:pt x="220" y="608"/>
                  </a:lnTo>
                  <a:lnTo>
                    <a:pt x="220" y="610"/>
                  </a:lnTo>
                  <a:lnTo>
                    <a:pt x="220" y="612"/>
                  </a:lnTo>
                  <a:lnTo>
                    <a:pt x="220" y="614"/>
                  </a:lnTo>
                  <a:lnTo>
                    <a:pt x="220" y="616"/>
                  </a:lnTo>
                  <a:lnTo>
                    <a:pt x="220" y="618"/>
                  </a:lnTo>
                  <a:lnTo>
                    <a:pt x="220" y="620"/>
                  </a:lnTo>
                  <a:lnTo>
                    <a:pt x="220" y="622"/>
                  </a:lnTo>
                  <a:lnTo>
                    <a:pt x="220" y="624"/>
                  </a:lnTo>
                  <a:lnTo>
                    <a:pt x="218" y="624"/>
                  </a:lnTo>
                  <a:lnTo>
                    <a:pt x="218" y="626"/>
                  </a:lnTo>
                  <a:lnTo>
                    <a:pt x="218" y="626"/>
                  </a:lnTo>
                  <a:lnTo>
                    <a:pt x="218" y="628"/>
                  </a:lnTo>
                  <a:lnTo>
                    <a:pt x="216" y="628"/>
                  </a:lnTo>
                  <a:lnTo>
                    <a:pt x="214" y="628"/>
                  </a:lnTo>
                  <a:lnTo>
                    <a:pt x="210" y="632"/>
                  </a:lnTo>
                  <a:lnTo>
                    <a:pt x="210" y="632"/>
                  </a:lnTo>
                  <a:lnTo>
                    <a:pt x="208" y="632"/>
                  </a:lnTo>
                  <a:lnTo>
                    <a:pt x="208" y="630"/>
                  </a:lnTo>
                  <a:lnTo>
                    <a:pt x="206" y="630"/>
                  </a:lnTo>
                  <a:lnTo>
                    <a:pt x="206" y="630"/>
                  </a:lnTo>
                  <a:lnTo>
                    <a:pt x="204" y="628"/>
                  </a:lnTo>
                  <a:lnTo>
                    <a:pt x="204" y="628"/>
                  </a:lnTo>
                  <a:lnTo>
                    <a:pt x="202" y="628"/>
                  </a:lnTo>
                  <a:lnTo>
                    <a:pt x="202" y="628"/>
                  </a:lnTo>
                  <a:lnTo>
                    <a:pt x="200" y="626"/>
                  </a:lnTo>
                  <a:lnTo>
                    <a:pt x="200" y="626"/>
                  </a:lnTo>
                  <a:lnTo>
                    <a:pt x="198" y="626"/>
                  </a:lnTo>
                  <a:lnTo>
                    <a:pt x="198" y="626"/>
                  </a:lnTo>
                  <a:lnTo>
                    <a:pt x="196" y="624"/>
                  </a:lnTo>
                  <a:lnTo>
                    <a:pt x="196" y="624"/>
                  </a:lnTo>
                  <a:lnTo>
                    <a:pt x="194" y="624"/>
                  </a:lnTo>
                  <a:lnTo>
                    <a:pt x="194" y="624"/>
                  </a:lnTo>
                  <a:lnTo>
                    <a:pt x="192" y="624"/>
                  </a:lnTo>
                  <a:lnTo>
                    <a:pt x="192" y="622"/>
                  </a:lnTo>
                  <a:lnTo>
                    <a:pt x="190" y="622"/>
                  </a:lnTo>
                  <a:lnTo>
                    <a:pt x="190" y="622"/>
                  </a:lnTo>
                  <a:lnTo>
                    <a:pt x="190" y="620"/>
                  </a:lnTo>
                  <a:lnTo>
                    <a:pt x="188" y="620"/>
                  </a:lnTo>
                  <a:lnTo>
                    <a:pt x="188" y="620"/>
                  </a:lnTo>
                  <a:lnTo>
                    <a:pt x="186" y="620"/>
                  </a:lnTo>
                  <a:lnTo>
                    <a:pt x="186" y="620"/>
                  </a:lnTo>
                  <a:lnTo>
                    <a:pt x="186" y="618"/>
                  </a:lnTo>
                  <a:lnTo>
                    <a:pt x="184" y="618"/>
                  </a:lnTo>
                  <a:lnTo>
                    <a:pt x="184" y="618"/>
                  </a:lnTo>
                  <a:lnTo>
                    <a:pt x="182" y="618"/>
                  </a:lnTo>
                  <a:lnTo>
                    <a:pt x="182" y="616"/>
                  </a:lnTo>
                  <a:lnTo>
                    <a:pt x="180" y="616"/>
                  </a:lnTo>
                  <a:lnTo>
                    <a:pt x="180" y="616"/>
                  </a:lnTo>
                  <a:lnTo>
                    <a:pt x="180" y="616"/>
                  </a:lnTo>
                  <a:lnTo>
                    <a:pt x="178" y="614"/>
                  </a:lnTo>
                  <a:lnTo>
                    <a:pt x="178" y="614"/>
                  </a:lnTo>
                  <a:lnTo>
                    <a:pt x="176" y="614"/>
                  </a:lnTo>
                  <a:lnTo>
                    <a:pt x="176" y="612"/>
                  </a:lnTo>
                  <a:lnTo>
                    <a:pt x="174" y="612"/>
                  </a:lnTo>
                  <a:lnTo>
                    <a:pt x="174" y="612"/>
                  </a:lnTo>
                  <a:lnTo>
                    <a:pt x="172" y="612"/>
                  </a:lnTo>
                  <a:lnTo>
                    <a:pt x="172" y="610"/>
                  </a:lnTo>
                  <a:lnTo>
                    <a:pt x="170" y="610"/>
                  </a:lnTo>
                  <a:lnTo>
                    <a:pt x="170" y="610"/>
                  </a:lnTo>
                  <a:lnTo>
                    <a:pt x="168" y="610"/>
                  </a:lnTo>
                  <a:lnTo>
                    <a:pt x="168" y="608"/>
                  </a:lnTo>
                  <a:lnTo>
                    <a:pt x="166" y="608"/>
                  </a:lnTo>
                  <a:lnTo>
                    <a:pt x="166" y="608"/>
                  </a:lnTo>
                  <a:lnTo>
                    <a:pt x="164" y="608"/>
                  </a:lnTo>
                  <a:lnTo>
                    <a:pt x="164" y="606"/>
                  </a:lnTo>
                  <a:lnTo>
                    <a:pt x="162" y="606"/>
                  </a:lnTo>
                  <a:lnTo>
                    <a:pt x="162" y="606"/>
                  </a:lnTo>
                  <a:lnTo>
                    <a:pt x="160" y="606"/>
                  </a:lnTo>
                  <a:lnTo>
                    <a:pt x="160" y="604"/>
                  </a:lnTo>
                  <a:lnTo>
                    <a:pt x="160" y="604"/>
                  </a:lnTo>
                  <a:lnTo>
                    <a:pt x="158" y="604"/>
                  </a:lnTo>
                  <a:lnTo>
                    <a:pt x="158" y="602"/>
                  </a:lnTo>
                  <a:lnTo>
                    <a:pt x="156" y="602"/>
                  </a:lnTo>
                  <a:lnTo>
                    <a:pt x="156" y="602"/>
                  </a:lnTo>
                  <a:lnTo>
                    <a:pt x="154" y="602"/>
                  </a:lnTo>
                  <a:lnTo>
                    <a:pt x="154" y="600"/>
                  </a:lnTo>
                  <a:lnTo>
                    <a:pt x="152" y="600"/>
                  </a:lnTo>
                  <a:lnTo>
                    <a:pt x="152" y="600"/>
                  </a:lnTo>
                  <a:lnTo>
                    <a:pt x="150" y="600"/>
                  </a:lnTo>
                  <a:lnTo>
                    <a:pt x="150" y="600"/>
                  </a:lnTo>
                  <a:lnTo>
                    <a:pt x="150" y="598"/>
                  </a:lnTo>
                  <a:lnTo>
                    <a:pt x="148" y="598"/>
                  </a:lnTo>
                  <a:lnTo>
                    <a:pt x="148" y="598"/>
                  </a:lnTo>
                  <a:lnTo>
                    <a:pt x="146" y="598"/>
                  </a:lnTo>
                  <a:lnTo>
                    <a:pt x="146" y="598"/>
                  </a:lnTo>
                  <a:lnTo>
                    <a:pt x="146" y="596"/>
                  </a:lnTo>
                  <a:lnTo>
                    <a:pt x="144" y="596"/>
                  </a:lnTo>
                  <a:lnTo>
                    <a:pt x="144" y="596"/>
                  </a:lnTo>
                  <a:lnTo>
                    <a:pt x="142" y="594"/>
                  </a:lnTo>
                  <a:lnTo>
                    <a:pt x="142" y="594"/>
                  </a:lnTo>
                  <a:lnTo>
                    <a:pt x="140" y="594"/>
                  </a:lnTo>
                  <a:lnTo>
                    <a:pt x="140" y="594"/>
                  </a:lnTo>
                  <a:lnTo>
                    <a:pt x="138" y="592"/>
                  </a:lnTo>
                  <a:lnTo>
                    <a:pt x="138" y="592"/>
                  </a:lnTo>
                  <a:lnTo>
                    <a:pt x="136" y="592"/>
                  </a:lnTo>
                  <a:lnTo>
                    <a:pt x="136" y="592"/>
                  </a:lnTo>
                  <a:lnTo>
                    <a:pt x="134" y="590"/>
                  </a:lnTo>
                  <a:lnTo>
                    <a:pt x="134" y="590"/>
                  </a:lnTo>
                  <a:lnTo>
                    <a:pt x="134" y="590"/>
                  </a:lnTo>
                  <a:lnTo>
                    <a:pt x="132" y="590"/>
                  </a:lnTo>
                  <a:lnTo>
                    <a:pt x="132" y="588"/>
                  </a:lnTo>
                  <a:lnTo>
                    <a:pt x="130" y="588"/>
                  </a:lnTo>
                  <a:lnTo>
                    <a:pt x="130" y="588"/>
                  </a:lnTo>
                  <a:lnTo>
                    <a:pt x="128" y="586"/>
                  </a:lnTo>
                  <a:lnTo>
                    <a:pt x="128" y="586"/>
                  </a:lnTo>
                  <a:lnTo>
                    <a:pt x="126" y="586"/>
                  </a:lnTo>
                  <a:lnTo>
                    <a:pt x="126" y="586"/>
                  </a:lnTo>
                  <a:lnTo>
                    <a:pt x="124" y="584"/>
                  </a:lnTo>
                  <a:lnTo>
                    <a:pt x="124" y="584"/>
                  </a:lnTo>
                  <a:lnTo>
                    <a:pt x="122" y="584"/>
                  </a:lnTo>
                  <a:lnTo>
                    <a:pt x="122" y="584"/>
                  </a:lnTo>
                  <a:lnTo>
                    <a:pt x="120" y="582"/>
                  </a:lnTo>
                  <a:lnTo>
                    <a:pt x="120" y="582"/>
                  </a:lnTo>
                  <a:lnTo>
                    <a:pt x="120" y="582"/>
                  </a:lnTo>
                  <a:lnTo>
                    <a:pt x="118" y="582"/>
                  </a:lnTo>
                  <a:lnTo>
                    <a:pt x="118" y="580"/>
                  </a:lnTo>
                  <a:lnTo>
                    <a:pt x="116" y="580"/>
                  </a:lnTo>
                  <a:lnTo>
                    <a:pt x="116" y="580"/>
                  </a:lnTo>
                  <a:lnTo>
                    <a:pt x="116" y="580"/>
                  </a:lnTo>
                  <a:lnTo>
                    <a:pt x="114" y="578"/>
                  </a:lnTo>
                  <a:lnTo>
                    <a:pt x="114" y="578"/>
                  </a:lnTo>
                  <a:lnTo>
                    <a:pt x="112" y="578"/>
                  </a:lnTo>
                  <a:lnTo>
                    <a:pt x="112" y="578"/>
                  </a:lnTo>
                  <a:lnTo>
                    <a:pt x="110" y="576"/>
                  </a:lnTo>
                  <a:lnTo>
                    <a:pt x="110" y="576"/>
                  </a:lnTo>
                  <a:lnTo>
                    <a:pt x="110" y="576"/>
                  </a:lnTo>
                  <a:lnTo>
                    <a:pt x="108" y="576"/>
                  </a:lnTo>
                  <a:lnTo>
                    <a:pt x="108" y="576"/>
                  </a:lnTo>
                  <a:lnTo>
                    <a:pt x="106" y="574"/>
                  </a:lnTo>
                  <a:lnTo>
                    <a:pt x="106" y="574"/>
                  </a:lnTo>
                  <a:lnTo>
                    <a:pt x="104" y="574"/>
                  </a:lnTo>
                  <a:lnTo>
                    <a:pt x="104" y="574"/>
                  </a:lnTo>
                  <a:lnTo>
                    <a:pt x="102" y="572"/>
                  </a:lnTo>
                  <a:lnTo>
                    <a:pt x="102" y="572"/>
                  </a:lnTo>
                  <a:lnTo>
                    <a:pt x="100" y="572"/>
                  </a:lnTo>
                  <a:lnTo>
                    <a:pt x="100" y="572"/>
                  </a:lnTo>
                  <a:lnTo>
                    <a:pt x="98" y="570"/>
                  </a:lnTo>
                  <a:lnTo>
                    <a:pt x="98" y="570"/>
                  </a:lnTo>
                  <a:lnTo>
                    <a:pt x="96" y="570"/>
                  </a:lnTo>
                  <a:lnTo>
                    <a:pt x="96" y="568"/>
                  </a:lnTo>
                  <a:lnTo>
                    <a:pt x="94" y="568"/>
                  </a:lnTo>
                  <a:lnTo>
                    <a:pt x="94" y="568"/>
                  </a:lnTo>
                  <a:lnTo>
                    <a:pt x="92" y="568"/>
                  </a:lnTo>
                  <a:lnTo>
                    <a:pt x="92" y="566"/>
                  </a:lnTo>
                  <a:lnTo>
                    <a:pt x="92" y="566"/>
                  </a:lnTo>
                  <a:lnTo>
                    <a:pt x="90" y="566"/>
                  </a:lnTo>
                  <a:lnTo>
                    <a:pt x="90" y="566"/>
                  </a:lnTo>
                  <a:lnTo>
                    <a:pt x="88" y="564"/>
                  </a:lnTo>
                  <a:lnTo>
                    <a:pt x="88" y="564"/>
                  </a:lnTo>
                  <a:lnTo>
                    <a:pt x="86" y="564"/>
                  </a:lnTo>
                  <a:lnTo>
                    <a:pt x="86" y="564"/>
                  </a:lnTo>
                  <a:lnTo>
                    <a:pt x="84" y="562"/>
                  </a:lnTo>
                  <a:lnTo>
                    <a:pt x="84" y="562"/>
                  </a:lnTo>
                  <a:lnTo>
                    <a:pt x="82" y="562"/>
                  </a:lnTo>
                  <a:lnTo>
                    <a:pt x="82" y="560"/>
                  </a:lnTo>
                  <a:lnTo>
                    <a:pt x="82" y="560"/>
                  </a:lnTo>
                  <a:lnTo>
                    <a:pt x="80" y="560"/>
                  </a:lnTo>
                  <a:lnTo>
                    <a:pt x="80" y="560"/>
                  </a:lnTo>
                  <a:lnTo>
                    <a:pt x="80" y="560"/>
                  </a:lnTo>
                  <a:lnTo>
                    <a:pt x="78" y="558"/>
                  </a:lnTo>
                  <a:lnTo>
                    <a:pt x="78" y="558"/>
                  </a:lnTo>
                  <a:lnTo>
                    <a:pt x="76" y="558"/>
                  </a:lnTo>
                  <a:lnTo>
                    <a:pt x="76" y="558"/>
                  </a:lnTo>
                  <a:lnTo>
                    <a:pt x="74" y="556"/>
                  </a:lnTo>
                  <a:lnTo>
                    <a:pt x="74" y="556"/>
                  </a:lnTo>
                  <a:lnTo>
                    <a:pt x="72" y="556"/>
                  </a:lnTo>
                  <a:lnTo>
                    <a:pt x="72" y="556"/>
                  </a:lnTo>
                  <a:lnTo>
                    <a:pt x="70" y="554"/>
                  </a:lnTo>
                  <a:lnTo>
                    <a:pt x="70" y="554"/>
                  </a:lnTo>
                  <a:lnTo>
                    <a:pt x="68" y="554"/>
                  </a:lnTo>
                  <a:lnTo>
                    <a:pt x="68" y="554"/>
                  </a:lnTo>
                  <a:lnTo>
                    <a:pt x="66" y="552"/>
                  </a:lnTo>
                  <a:lnTo>
                    <a:pt x="66" y="552"/>
                  </a:lnTo>
                  <a:lnTo>
                    <a:pt x="66" y="552"/>
                  </a:lnTo>
                  <a:lnTo>
                    <a:pt x="64" y="552"/>
                  </a:lnTo>
                  <a:lnTo>
                    <a:pt x="64" y="552"/>
                  </a:lnTo>
                  <a:lnTo>
                    <a:pt x="64" y="550"/>
                  </a:lnTo>
                  <a:lnTo>
                    <a:pt x="62" y="550"/>
                  </a:lnTo>
                  <a:lnTo>
                    <a:pt x="62" y="550"/>
                  </a:lnTo>
                  <a:lnTo>
                    <a:pt x="60" y="550"/>
                  </a:lnTo>
                  <a:lnTo>
                    <a:pt x="60" y="548"/>
                  </a:lnTo>
                  <a:lnTo>
                    <a:pt x="58" y="548"/>
                  </a:lnTo>
                  <a:lnTo>
                    <a:pt x="58" y="548"/>
                  </a:lnTo>
                  <a:lnTo>
                    <a:pt x="56" y="548"/>
                  </a:lnTo>
                  <a:lnTo>
                    <a:pt x="56" y="546"/>
                  </a:lnTo>
                  <a:lnTo>
                    <a:pt x="54" y="546"/>
                  </a:lnTo>
                  <a:lnTo>
                    <a:pt x="54" y="546"/>
                  </a:lnTo>
                  <a:lnTo>
                    <a:pt x="54" y="544"/>
                  </a:lnTo>
                  <a:lnTo>
                    <a:pt x="52" y="544"/>
                  </a:lnTo>
                  <a:lnTo>
                    <a:pt x="52" y="544"/>
                  </a:lnTo>
                  <a:lnTo>
                    <a:pt x="50" y="544"/>
                  </a:lnTo>
                  <a:lnTo>
                    <a:pt x="50" y="542"/>
                  </a:lnTo>
                  <a:lnTo>
                    <a:pt x="48" y="542"/>
                  </a:lnTo>
                  <a:lnTo>
                    <a:pt x="48" y="542"/>
                  </a:lnTo>
                  <a:lnTo>
                    <a:pt x="46" y="542"/>
                  </a:lnTo>
                  <a:lnTo>
                    <a:pt x="44" y="534"/>
                  </a:lnTo>
                  <a:lnTo>
                    <a:pt x="44" y="532"/>
                  </a:lnTo>
                  <a:lnTo>
                    <a:pt x="44" y="530"/>
                  </a:lnTo>
                  <a:lnTo>
                    <a:pt x="44" y="530"/>
                  </a:lnTo>
                  <a:lnTo>
                    <a:pt x="44" y="528"/>
                  </a:lnTo>
                  <a:lnTo>
                    <a:pt x="44" y="528"/>
                  </a:lnTo>
                  <a:lnTo>
                    <a:pt x="44" y="528"/>
                  </a:lnTo>
                  <a:lnTo>
                    <a:pt x="42" y="526"/>
                  </a:lnTo>
                  <a:lnTo>
                    <a:pt x="42" y="524"/>
                  </a:lnTo>
                  <a:lnTo>
                    <a:pt x="42" y="522"/>
                  </a:lnTo>
                  <a:lnTo>
                    <a:pt x="42" y="522"/>
                  </a:lnTo>
                  <a:lnTo>
                    <a:pt x="42" y="520"/>
                  </a:lnTo>
                  <a:lnTo>
                    <a:pt x="42" y="518"/>
                  </a:lnTo>
                  <a:lnTo>
                    <a:pt x="42" y="518"/>
                  </a:lnTo>
                  <a:lnTo>
                    <a:pt x="40" y="516"/>
                  </a:lnTo>
                  <a:lnTo>
                    <a:pt x="40" y="516"/>
                  </a:lnTo>
                  <a:lnTo>
                    <a:pt x="40" y="514"/>
                  </a:lnTo>
                  <a:lnTo>
                    <a:pt x="40" y="514"/>
                  </a:lnTo>
                  <a:lnTo>
                    <a:pt x="40" y="514"/>
                  </a:lnTo>
                  <a:lnTo>
                    <a:pt x="38" y="514"/>
                  </a:lnTo>
                  <a:lnTo>
                    <a:pt x="38" y="514"/>
                  </a:lnTo>
                  <a:lnTo>
                    <a:pt x="38" y="514"/>
                  </a:lnTo>
                  <a:lnTo>
                    <a:pt x="38" y="512"/>
                  </a:lnTo>
                  <a:lnTo>
                    <a:pt x="38" y="512"/>
                  </a:lnTo>
                  <a:lnTo>
                    <a:pt x="38" y="512"/>
                  </a:lnTo>
                  <a:lnTo>
                    <a:pt x="38" y="512"/>
                  </a:lnTo>
                  <a:lnTo>
                    <a:pt x="36" y="512"/>
                  </a:lnTo>
                  <a:lnTo>
                    <a:pt x="36" y="510"/>
                  </a:lnTo>
                  <a:lnTo>
                    <a:pt x="36" y="510"/>
                  </a:lnTo>
                  <a:lnTo>
                    <a:pt x="36" y="510"/>
                  </a:lnTo>
                  <a:lnTo>
                    <a:pt x="34" y="510"/>
                  </a:lnTo>
                  <a:lnTo>
                    <a:pt x="34" y="510"/>
                  </a:lnTo>
                  <a:lnTo>
                    <a:pt x="34" y="510"/>
                  </a:lnTo>
                  <a:lnTo>
                    <a:pt x="34" y="508"/>
                  </a:lnTo>
                  <a:lnTo>
                    <a:pt x="34" y="508"/>
                  </a:lnTo>
                  <a:lnTo>
                    <a:pt x="32" y="508"/>
                  </a:lnTo>
                  <a:lnTo>
                    <a:pt x="32" y="508"/>
                  </a:lnTo>
                  <a:lnTo>
                    <a:pt x="32" y="506"/>
                  </a:lnTo>
                  <a:lnTo>
                    <a:pt x="32" y="506"/>
                  </a:lnTo>
                  <a:lnTo>
                    <a:pt x="32" y="506"/>
                  </a:lnTo>
                  <a:lnTo>
                    <a:pt x="32" y="504"/>
                  </a:lnTo>
                  <a:lnTo>
                    <a:pt x="32" y="504"/>
                  </a:lnTo>
                  <a:lnTo>
                    <a:pt x="32" y="502"/>
                  </a:lnTo>
                  <a:lnTo>
                    <a:pt x="32" y="502"/>
                  </a:lnTo>
                  <a:lnTo>
                    <a:pt x="32" y="502"/>
                  </a:lnTo>
                  <a:lnTo>
                    <a:pt x="30" y="500"/>
                  </a:lnTo>
                  <a:lnTo>
                    <a:pt x="30" y="500"/>
                  </a:lnTo>
                  <a:lnTo>
                    <a:pt x="30" y="498"/>
                  </a:lnTo>
                  <a:lnTo>
                    <a:pt x="30" y="496"/>
                  </a:lnTo>
                  <a:lnTo>
                    <a:pt x="30" y="496"/>
                  </a:lnTo>
                  <a:lnTo>
                    <a:pt x="28" y="494"/>
                  </a:lnTo>
                  <a:lnTo>
                    <a:pt x="28" y="494"/>
                  </a:lnTo>
                  <a:lnTo>
                    <a:pt x="28" y="492"/>
                  </a:lnTo>
                  <a:lnTo>
                    <a:pt x="28" y="492"/>
                  </a:lnTo>
                  <a:lnTo>
                    <a:pt x="28" y="490"/>
                  </a:lnTo>
                  <a:lnTo>
                    <a:pt x="28" y="490"/>
                  </a:lnTo>
                  <a:lnTo>
                    <a:pt x="28" y="488"/>
                  </a:lnTo>
                  <a:lnTo>
                    <a:pt x="28" y="488"/>
                  </a:lnTo>
                  <a:lnTo>
                    <a:pt x="28" y="488"/>
                  </a:lnTo>
                  <a:lnTo>
                    <a:pt x="28" y="486"/>
                  </a:lnTo>
                  <a:lnTo>
                    <a:pt x="30" y="486"/>
                  </a:lnTo>
                  <a:lnTo>
                    <a:pt x="30" y="486"/>
                  </a:lnTo>
                  <a:lnTo>
                    <a:pt x="30" y="484"/>
                  </a:lnTo>
                  <a:lnTo>
                    <a:pt x="32" y="484"/>
                  </a:lnTo>
                  <a:lnTo>
                    <a:pt x="32" y="484"/>
                  </a:lnTo>
                  <a:lnTo>
                    <a:pt x="32" y="484"/>
                  </a:lnTo>
                  <a:lnTo>
                    <a:pt x="34" y="482"/>
                  </a:lnTo>
                  <a:lnTo>
                    <a:pt x="34" y="482"/>
                  </a:lnTo>
                  <a:lnTo>
                    <a:pt x="34" y="482"/>
                  </a:lnTo>
                  <a:lnTo>
                    <a:pt x="34" y="482"/>
                  </a:lnTo>
                  <a:lnTo>
                    <a:pt x="34" y="480"/>
                  </a:lnTo>
                  <a:lnTo>
                    <a:pt x="34" y="480"/>
                  </a:lnTo>
                  <a:lnTo>
                    <a:pt x="34" y="480"/>
                  </a:lnTo>
                  <a:lnTo>
                    <a:pt x="34" y="478"/>
                  </a:lnTo>
                  <a:lnTo>
                    <a:pt x="34" y="478"/>
                  </a:lnTo>
                  <a:lnTo>
                    <a:pt x="32" y="478"/>
                  </a:lnTo>
                  <a:lnTo>
                    <a:pt x="32" y="478"/>
                  </a:lnTo>
                  <a:lnTo>
                    <a:pt x="32" y="476"/>
                  </a:lnTo>
                  <a:lnTo>
                    <a:pt x="32" y="476"/>
                  </a:lnTo>
                  <a:lnTo>
                    <a:pt x="32" y="476"/>
                  </a:lnTo>
                  <a:lnTo>
                    <a:pt x="32" y="476"/>
                  </a:lnTo>
                  <a:lnTo>
                    <a:pt x="32" y="474"/>
                  </a:lnTo>
                  <a:lnTo>
                    <a:pt x="32" y="474"/>
                  </a:lnTo>
                  <a:lnTo>
                    <a:pt x="32" y="472"/>
                  </a:lnTo>
                  <a:lnTo>
                    <a:pt x="32" y="472"/>
                  </a:lnTo>
                  <a:lnTo>
                    <a:pt x="32" y="470"/>
                  </a:lnTo>
                  <a:lnTo>
                    <a:pt x="32" y="470"/>
                  </a:lnTo>
                  <a:lnTo>
                    <a:pt x="32" y="468"/>
                  </a:lnTo>
                  <a:lnTo>
                    <a:pt x="32" y="466"/>
                  </a:lnTo>
                  <a:lnTo>
                    <a:pt x="32" y="466"/>
                  </a:lnTo>
                  <a:lnTo>
                    <a:pt x="32" y="464"/>
                  </a:lnTo>
                  <a:lnTo>
                    <a:pt x="32" y="462"/>
                  </a:lnTo>
                  <a:lnTo>
                    <a:pt x="32" y="460"/>
                  </a:lnTo>
                  <a:lnTo>
                    <a:pt x="32" y="460"/>
                  </a:lnTo>
                  <a:lnTo>
                    <a:pt x="32" y="458"/>
                  </a:lnTo>
                  <a:lnTo>
                    <a:pt x="32" y="456"/>
                  </a:lnTo>
                  <a:lnTo>
                    <a:pt x="32" y="456"/>
                  </a:lnTo>
                  <a:lnTo>
                    <a:pt x="32" y="456"/>
                  </a:lnTo>
                  <a:lnTo>
                    <a:pt x="32" y="454"/>
                  </a:lnTo>
                  <a:lnTo>
                    <a:pt x="32" y="454"/>
                  </a:lnTo>
                  <a:lnTo>
                    <a:pt x="32" y="452"/>
                  </a:lnTo>
                  <a:lnTo>
                    <a:pt x="34" y="452"/>
                  </a:lnTo>
                  <a:lnTo>
                    <a:pt x="34" y="450"/>
                  </a:lnTo>
                  <a:lnTo>
                    <a:pt x="34" y="450"/>
                  </a:lnTo>
                  <a:lnTo>
                    <a:pt x="34" y="448"/>
                  </a:lnTo>
                  <a:lnTo>
                    <a:pt x="34" y="448"/>
                  </a:lnTo>
                  <a:lnTo>
                    <a:pt x="34" y="448"/>
                  </a:lnTo>
                  <a:lnTo>
                    <a:pt x="34" y="446"/>
                  </a:lnTo>
                  <a:lnTo>
                    <a:pt x="34" y="446"/>
                  </a:lnTo>
                  <a:lnTo>
                    <a:pt x="34" y="444"/>
                  </a:lnTo>
                  <a:lnTo>
                    <a:pt x="34" y="442"/>
                  </a:lnTo>
                  <a:lnTo>
                    <a:pt x="34" y="442"/>
                  </a:lnTo>
                  <a:lnTo>
                    <a:pt x="34" y="442"/>
                  </a:lnTo>
                  <a:lnTo>
                    <a:pt x="34" y="440"/>
                  </a:lnTo>
                  <a:lnTo>
                    <a:pt x="34" y="440"/>
                  </a:lnTo>
                  <a:lnTo>
                    <a:pt x="34" y="438"/>
                  </a:lnTo>
                  <a:lnTo>
                    <a:pt x="34" y="438"/>
                  </a:lnTo>
                  <a:lnTo>
                    <a:pt x="34" y="438"/>
                  </a:lnTo>
                  <a:lnTo>
                    <a:pt x="34" y="436"/>
                  </a:lnTo>
                  <a:lnTo>
                    <a:pt x="36" y="436"/>
                  </a:lnTo>
                  <a:lnTo>
                    <a:pt x="34" y="436"/>
                  </a:lnTo>
                  <a:lnTo>
                    <a:pt x="34" y="434"/>
                  </a:lnTo>
                  <a:lnTo>
                    <a:pt x="36" y="434"/>
                  </a:lnTo>
                  <a:lnTo>
                    <a:pt x="36" y="434"/>
                  </a:lnTo>
                  <a:lnTo>
                    <a:pt x="36" y="434"/>
                  </a:lnTo>
                  <a:lnTo>
                    <a:pt x="36" y="434"/>
                  </a:lnTo>
                  <a:lnTo>
                    <a:pt x="38" y="434"/>
                  </a:lnTo>
                  <a:lnTo>
                    <a:pt x="38" y="434"/>
                  </a:lnTo>
                  <a:lnTo>
                    <a:pt x="38" y="434"/>
                  </a:lnTo>
                  <a:lnTo>
                    <a:pt x="40" y="434"/>
                  </a:lnTo>
                  <a:lnTo>
                    <a:pt x="40" y="432"/>
                  </a:lnTo>
                  <a:lnTo>
                    <a:pt x="40" y="432"/>
                  </a:lnTo>
                  <a:lnTo>
                    <a:pt x="40" y="432"/>
                  </a:lnTo>
                  <a:lnTo>
                    <a:pt x="40" y="430"/>
                  </a:lnTo>
                  <a:lnTo>
                    <a:pt x="40" y="430"/>
                  </a:lnTo>
                  <a:lnTo>
                    <a:pt x="40" y="430"/>
                  </a:lnTo>
                  <a:lnTo>
                    <a:pt x="40" y="430"/>
                  </a:lnTo>
                  <a:lnTo>
                    <a:pt x="42" y="428"/>
                  </a:lnTo>
                  <a:lnTo>
                    <a:pt x="42" y="428"/>
                  </a:lnTo>
                  <a:lnTo>
                    <a:pt x="42" y="428"/>
                  </a:lnTo>
                  <a:lnTo>
                    <a:pt x="44" y="428"/>
                  </a:lnTo>
                  <a:lnTo>
                    <a:pt x="44" y="428"/>
                  </a:lnTo>
                  <a:lnTo>
                    <a:pt x="46" y="428"/>
                  </a:lnTo>
                  <a:lnTo>
                    <a:pt x="46" y="428"/>
                  </a:lnTo>
                  <a:lnTo>
                    <a:pt x="48" y="428"/>
                  </a:lnTo>
                  <a:lnTo>
                    <a:pt x="50" y="428"/>
                  </a:lnTo>
                  <a:lnTo>
                    <a:pt x="50" y="426"/>
                  </a:lnTo>
                  <a:lnTo>
                    <a:pt x="50" y="426"/>
                  </a:lnTo>
                  <a:lnTo>
                    <a:pt x="50" y="426"/>
                  </a:lnTo>
                  <a:lnTo>
                    <a:pt x="52" y="426"/>
                  </a:lnTo>
                  <a:lnTo>
                    <a:pt x="52" y="424"/>
                  </a:lnTo>
                  <a:lnTo>
                    <a:pt x="54" y="424"/>
                  </a:lnTo>
                  <a:lnTo>
                    <a:pt x="56" y="424"/>
                  </a:lnTo>
                  <a:lnTo>
                    <a:pt x="56" y="424"/>
                  </a:lnTo>
                  <a:lnTo>
                    <a:pt x="58" y="424"/>
                  </a:lnTo>
                  <a:lnTo>
                    <a:pt x="58" y="422"/>
                  </a:lnTo>
                  <a:lnTo>
                    <a:pt x="58" y="422"/>
                  </a:lnTo>
                  <a:lnTo>
                    <a:pt x="60" y="422"/>
                  </a:lnTo>
                  <a:lnTo>
                    <a:pt x="60" y="422"/>
                  </a:lnTo>
                  <a:lnTo>
                    <a:pt x="60" y="420"/>
                  </a:lnTo>
                  <a:lnTo>
                    <a:pt x="62" y="420"/>
                  </a:lnTo>
                  <a:lnTo>
                    <a:pt x="62" y="420"/>
                  </a:lnTo>
                  <a:lnTo>
                    <a:pt x="62" y="420"/>
                  </a:lnTo>
                  <a:lnTo>
                    <a:pt x="62" y="420"/>
                  </a:lnTo>
                  <a:lnTo>
                    <a:pt x="64" y="420"/>
                  </a:lnTo>
                  <a:lnTo>
                    <a:pt x="66" y="418"/>
                  </a:lnTo>
                  <a:lnTo>
                    <a:pt x="66" y="418"/>
                  </a:lnTo>
                  <a:lnTo>
                    <a:pt x="66" y="418"/>
                  </a:lnTo>
                  <a:lnTo>
                    <a:pt x="68" y="418"/>
                  </a:lnTo>
                  <a:lnTo>
                    <a:pt x="68" y="418"/>
                  </a:lnTo>
                  <a:lnTo>
                    <a:pt x="68" y="418"/>
                  </a:lnTo>
                  <a:lnTo>
                    <a:pt x="70" y="418"/>
                  </a:lnTo>
                  <a:lnTo>
                    <a:pt x="70" y="418"/>
                  </a:lnTo>
                  <a:lnTo>
                    <a:pt x="70" y="416"/>
                  </a:lnTo>
                  <a:lnTo>
                    <a:pt x="70" y="416"/>
                  </a:lnTo>
                  <a:lnTo>
                    <a:pt x="72" y="416"/>
                  </a:lnTo>
                  <a:lnTo>
                    <a:pt x="72" y="416"/>
                  </a:lnTo>
                  <a:lnTo>
                    <a:pt x="72" y="416"/>
                  </a:lnTo>
                  <a:lnTo>
                    <a:pt x="72" y="416"/>
                  </a:lnTo>
                  <a:lnTo>
                    <a:pt x="72" y="414"/>
                  </a:lnTo>
                  <a:lnTo>
                    <a:pt x="74" y="414"/>
                  </a:lnTo>
                  <a:lnTo>
                    <a:pt x="74" y="414"/>
                  </a:lnTo>
                  <a:lnTo>
                    <a:pt x="74" y="414"/>
                  </a:lnTo>
                  <a:lnTo>
                    <a:pt x="74" y="412"/>
                  </a:lnTo>
                  <a:lnTo>
                    <a:pt x="76" y="412"/>
                  </a:lnTo>
                  <a:lnTo>
                    <a:pt x="76" y="412"/>
                  </a:lnTo>
                  <a:lnTo>
                    <a:pt x="76" y="412"/>
                  </a:lnTo>
                  <a:lnTo>
                    <a:pt x="78" y="412"/>
                  </a:lnTo>
                  <a:lnTo>
                    <a:pt x="78" y="412"/>
                  </a:lnTo>
                  <a:lnTo>
                    <a:pt x="80" y="412"/>
                  </a:lnTo>
                  <a:lnTo>
                    <a:pt x="80" y="412"/>
                  </a:lnTo>
                  <a:lnTo>
                    <a:pt x="80" y="412"/>
                  </a:lnTo>
                  <a:lnTo>
                    <a:pt x="80" y="410"/>
                  </a:lnTo>
                  <a:lnTo>
                    <a:pt x="82" y="410"/>
                  </a:lnTo>
                  <a:lnTo>
                    <a:pt x="82" y="410"/>
                  </a:lnTo>
                  <a:lnTo>
                    <a:pt x="82" y="408"/>
                  </a:lnTo>
                  <a:lnTo>
                    <a:pt x="82" y="408"/>
                  </a:lnTo>
                  <a:lnTo>
                    <a:pt x="84" y="408"/>
                  </a:lnTo>
                  <a:lnTo>
                    <a:pt x="84" y="408"/>
                  </a:lnTo>
                  <a:lnTo>
                    <a:pt x="84" y="408"/>
                  </a:lnTo>
                  <a:lnTo>
                    <a:pt x="84" y="408"/>
                  </a:lnTo>
                  <a:lnTo>
                    <a:pt x="84" y="406"/>
                  </a:lnTo>
                  <a:lnTo>
                    <a:pt x="84" y="404"/>
                  </a:lnTo>
                  <a:lnTo>
                    <a:pt x="84" y="404"/>
                  </a:lnTo>
                  <a:lnTo>
                    <a:pt x="84" y="402"/>
                  </a:lnTo>
                  <a:lnTo>
                    <a:pt x="84" y="402"/>
                  </a:lnTo>
                  <a:lnTo>
                    <a:pt x="84" y="402"/>
                  </a:lnTo>
                  <a:lnTo>
                    <a:pt x="84" y="400"/>
                  </a:lnTo>
                  <a:lnTo>
                    <a:pt x="84" y="400"/>
                  </a:lnTo>
                  <a:lnTo>
                    <a:pt x="84" y="398"/>
                  </a:lnTo>
                  <a:lnTo>
                    <a:pt x="84" y="398"/>
                  </a:lnTo>
                  <a:lnTo>
                    <a:pt x="84" y="396"/>
                  </a:lnTo>
                  <a:lnTo>
                    <a:pt x="84" y="396"/>
                  </a:lnTo>
                  <a:lnTo>
                    <a:pt x="84" y="396"/>
                  </a:lnTo>
                  <a:lnTo>
                    <a:pt x="84" y="396"/>
                  </a:lnTo>
                  <a:lnTo>
                    <a:pt x="86" y="394"/>
                  </a:lnTo>
                  <a:lnTo>
                    <a:pt x="86" y="394"/>
                  </a:lnTo>
                  <a:lnTo>
                    <a:pt x="86" y="394"/>
                  </a:lnTo>
                  <a:lnTo>
                    <a:pt x="86" y="392"/>
                  </a:lnTo>
                  <a:lnTo>
                    <a:pt x="86" y="392"/>
                  </a:lnTo>
                  <a:lnTo>
                    <a:pt x="88" y="392"/>
                  </a:lnTo>
                  <a:lnTo>
                    <a:pt x="88" y="390"/>
                  </a:lnTo>
                  <a:lnTo>
                    <a:pt x="88" y="390"/>
                  </a:lnTo>
                  <a:lnTo>
                    <a:pt x="88" y="390"/>
                  </a:lnTo>
                  <a:lnTo>
                    <a:pt x="88" y="390"/>
                  </a:lnTo>
                  <a:lnTo>
                    <a:pt x="88" y="388"/>
                  </a:lnTo>
                  <a:lnTo>
                    <a:pt x="88" y="388"/>
                  </a:lnTo>
                  <a:lnTo>
                    <a:pt x="88" y="386"/>
                  </a:lnTo>
                  <a:lnTo>
                    <a:pt x="88" y="386"/>
                  </a:lnTo>
                  <a:lnTo>
                    <a:pt x="88" y="386"/>
                  </a:lnTo>
                  <a:lnTo>
                    <a:pt x="90" y="384"/>
                  </a:lnTo>
                  <a:lnTo>
                    <a:pt x="90" y="384"/>
                  </a:lnTo>
                  <a:lnTo>
                    <a:pt x="90" y="384"/>
                  </a:lnTo>
                  <a:lnTo>
                    <a:pt x="90" y="384"/>
                  </a:lnTo>
                  <a:lnTo>
                    <a:pt x="90" y="382"/>
                  </a:lnTo>
                  <a:lnTo>
                    <a:pt x="90" y="382"/>
                  </a:lnTo>
                  <a:lnTo>
                    <a:pt x="90" y="382"/>
                  </a:lnTo>
                  <a:lnTo>
                    <a:pt x="92" y="382"/>
                  </a:lnTo>
                  <a:lnTo>
                    <a:pt x="92" y="382"/>
                  </a:lnTo>
                  <a:lnTo>
                    <a:pt x="94" y="380"/>
                  </a:lnTo>
                  <a:lnTo>
                    <a:pt x="94" y="380"/>
                  </a:lnTo>
                  <a:lnTo>
                    <a:pt x="94" y="380"/>
                  </a:lnTo>
                  <a:lnTo>
                    <a:pt x="96" y="380"/>
                  </a:lnTo>
                  <a:lnTo>
                    <a:pt x="96" y="378"/>
                  </a:lnTo>
                  <a:lnTo>
                    <a:pt x="96" y="378"/>
                  </a:lnTo>
                  <a:lnTo>
                    <a:pt x="96" y="378"/>
                  </a:lnTo>
                  <a:lnTo>
                    <a:pt x="96" y="378"/>
                  </a:lnTo>
                  <a:lnTo>
                    <a:pt x="98" y="376"/>
                  </a:lnTo>
                  <a:lnTo>
                    <a:pt x="98" y="376"/>
                  </a:lnTo>
                  <a:lnTo>
                    <a:pt x="98" y="376"/>
                  </a:lnTo>
                  <a:lnTo>
                    <a:pt x="98" y="376"/>
                  </a:lnTo>
                  <a:lnTo>
                    <a:pt x="100" y="376"/>
                  </a:lnTo>
                  <a:lnTo>
                    <a:pt x="100" y="376"/>
                  </a:lnTo>
                  <a:lnTo>
                    <a:pt x="102" y="376"/>
                  </a:lnTo>
                  <a:lnTo>
                    <a:pt x="102" y="376"/>
                  </a:lnTo>
                  <a:lnTo>
                    <a:pt x="104" y="376"/>
                  </a:lnTo>
                  <a:lnTo>
                    <a:pt x="104" y="376"/>
                  </a:lnTo>
                  <a:lnTo>
                    <a:pt x="104" y="376"/>
                  </a:lnTo>
                  <a:lnTo>
                    <a:pt x="106" y="376"/>
                  </a:lnTo>
                  <a:lnTo>
                    <a:pt x="106" y="376"/>
                  </a:lnTo>
                  <a:lnTo>
                    <a:pt x="106" y="376"/>
                  </a:lnTo>
                  <a:lnTo>
                    <a:pt x="108" y="376"/>
                  </a:lnTo>
                  <a:lnTo>
                    <a:pt x="108" y="376"/>
                  </a:lnTo>
                  <a:lnTo>
                    <a:pt x="108" y="378"/>
                  </a:lnTo>
                  <a:lnTo>
                    <a:pt x="108" y="378"/>
                  </a:lnTo>
                  <a:lnTo>
                    <a:pt x="110" y="378"/>
                  </a:lnTo>
                  <a:lnTo>
                    <a:pt x="110" y="378"/>
                  </a:lnTo>
                  <a:lnTo>
                    <a:pt x="110" y="378"/>
                  </a:lnTo>
                  <a:lnTo>
                    <a:pt x="110" y="380"/>
                  </a:lnTo>
                  <a:lnTo>
                    <a:pt x="112" y="380"/>
                  </a:lnTo>
                  <a:lnTo>
                    <a:pt x="112" y="380"/>
                  </a:lnTo>
                  <a:lnTo>
                    <a:pt x="112" y="382"/>
                  </a:lnTo>
                  <a:lnTo>
                    <a:pt x="112" y="382"/>
                  </a:lnTo>
                  <a:lnTo>
                    <a:pt x="114" y="382"/>
                  </a:lnTo>
                  <a:lnTo>
                    <a:pt x="114" y="382"/>
                  </a:lnTo>
                  <a:lnTo>
                    <a:pt x="114" y="384"/>
                  </a:lnTo>
                  <a:lnTo>
                    <a:pt x="114" y="384"/>
                  </a:lnTo>
                  <a:lnTo>
                    <a:pt x="114" y="384"/>
                  </a:lnTo>
                  <a:lnTo>
                    <a:pt x="116" y="386"/>
                  </a:lnTo>
                  <a:lnTo>
                    <a:pt x="116" y="386"/>
                  </a:lnTo>
                  <a:lnTo>
                    <a:pt x="116" y="386"/>
                  </a:lnTo>
                  <a:lnTo>
                    <a:pt x="118" y="386"/>
                  </a:lnTo>
                  <a:lnTo>
                    <a:pt x="118" y="386"/>
                  </a:lnTo>
                  <a:lnTo>
                    <a:pt x="118" y="386"/>
                  </a:lnTo>
                  <a:lnTo>
                    <a:pt x="120" y="386"/>
                  </a:lnTo>
                  <a:lnTo>
                    <a:pt x="120" y="386"/>
                  </a:lnTo>
                  <a:lnTo>
                    <a:pt x="120" y="388"/>
                  </a:lnTo>
                  <a:lnTo>
                    <a:pt x="122" y="388"/>
                  </a:lnTo>
                  <a:lnTo>
                    <a:pt x="122" y="388"/>
                  </a:lnTo>
                  <a:lnTo>
                    <a:pt x="124" y="388"/>
                  </a:lnTo>
                  <a:lnTo>
                    <a:pt x="124" y="388"/>
                  </a:lnTo>
                  <a:lnTo>
                    <a:pt x="126" y="386"/>
                  </a:lnTo>
                  <a:lnTo>
                    <a:pt x="126" y="386"/>
                  </a:lnTo>
                  <a:lnTo>
                    <a:pt x="126" y="386"/>
                  </a:lnTo>
                  <a:lnTo>
                    <a:pt x="126" y="384"/>
                  </a:lnTo>
                  <a:lnTo>
                    <a:pt x="126" y="384"/>
                  </a:lnTo>
                  <a:lnTo>
                    <a:pt x="126" y="382"/>
                  </a:lnTo>
                  <a:lnTo>
                    <a:pt x="126" y="382"/>
                  </a:lnTo>
                  <a:lnTo>
                    <a:pt x="126" y="380"/>
                  </a:lnTo>
                  <a:lnTo>
                    <a:pt x="126" y="380"/>
                  </a:lnTo>
                  <a:lnTo>
                    <a:pt x="126" y="380"/>
                  </a:lnTo>
                  <a:lnTo>
                    <a:pt x="124" y="380"/>
                  </a:lnTo>
                  <a:lnTo>
                    <a:pt x="124" y="378"/>
                  </a:lnTo>
                  <a:lnTo>
                    <a:pt x="124" y="378"/>
                  </a:lnTo>
                  <a:lnTo>
                    <a:pt x="122" y="378"/>
                  </a:lnTo>
                  <a:lnTo>
                    <a:pt x="122" y="376"/>
                  </a:lnTo>
                  <a:lnTo>
                    <a:pt x="120" y="376"/>
                  </a:lnTo>
                  <a:lnTo>
                    <a:pt x="120" y="376"/>
                  </a:lnTo>
                  <a:lnTo>
                    <a:pt x="118" y="376"/>
                  </a:lnTo>
                  <a:lnTo>
                    <a:pt x="118" y="374"/>
                  </a:lnTo>
                  <a:lnTo>
                    <a:pt x="118" y="374"/>
                  </a:lnTo>
                  <a:lnTo>
                    <a:pt x="116" y="374"/>
                  </a:lnTo>
                  <a:lnTo>
                    <a:pt x="116" y="372"/>
                  </a:lnTo>
                  <a:lnTo>
                    <a:pt x="116" y="372"/>
                  </a:lnTo>
                  <a:lnTo>
                    <a:pt x="116" y="372"/>
                  </a:lnTo>
                  <a:lnTo>
                    <a:pt x="114" y="370"/>
                  </a:lnTo>
                  <a:lnTo>
                    <a:pt x="114" y="370"/>
                  </a:lnTo>
                  <a:lnTo>
                    <a:pt x="114" y="370"/>
                  </a:lnTo>
                  <a:lnTo>
                    <a:pt x="114" y="370"/>
                  </a:lnTo>
                  <a:lnTo>
                    <a:pt x="114" y="370"/>
                  </a:lnTo>
                  <a:lnTo>
                    <a:pt x="112" y="368"/>
                  </a:lnTo>
                  <a:lnTo>
                    <a:pt x="112" y="368"/>
                  </a:lnTo>
                  <a:lnTo>
                    <a:pt x="112" y="368"/>
                  </a:lnTo>
                  <a:lnTo>
                    <a:pt x="112" y="366"/>
                  </a:lnTo>
                  <a:lnTo>
                    <a:pt x="112" y="366"/>
                  </a:lnTo>
                  <a:lnTo>
                    <a:pt x="112" y="366"/>
                  </a:lnTo>
                  <a:lnTo>
                    <a:pt x="112" y="364"/>
                  </a:lnTo>
                  <a:lnTo>
                    <a:pt x="112" y="364"/>
                  </a:lnTo>
                  <a:lnTo>
                    <a:pt x="112" y="362"/>
                  </a:lnTo>
                  <a:lnTo>
                    <a:pt x="112" y="362"/>
                  </a:lnTo>
                  <a:lnTo>
                    <a:pt x="110" y="360"/>
                  </a:lnTo>
                  <a:lnTo>
                    <a:pt x="110" y="360"/>
                  </a:lnTo>
                  <a:lnTo>
                    <a:pt x="110" y="360"/>
                  </a:lnTo>
                  <a:lnTo>
                    <a:pt x="110" y="358"/>
                  </a:lnTo>
                  <a:lnTo>
                    <a:pt x="110" y="358"/>
                  </a:lnTo>
                  <a:lnTo>
                    <a:pt x="108" y="358"/>
                  </a:lnTo>
                  <a:lnTo>
                    <a:pt x="108" y="358"/>
                  </a:lnTo>
                  <a:lnTo>
                    <a:pt x="106" y="358"/>
                  </a:lnTo>
                  <a:lnTo>
                    <a:pt x="106" y="358"/>
                  </a:lnTo>
                  <a:lnTo>
                    <a:pt x="104" y="356"/>
                  </a:lnTo>
                  <a:lnTo>
                    <a:pt x="104" y="356"/>
                  </a:lnTo>
                  <a:lnTo>
                    <a:pt x="102" y="356"/>
                  </a:lnTo>
                  <a:lnTo>
                    <a:pt x="102" y="356"/>
                  </a:lnTo>
                  <a:lnTo>
                    <a:pt x="100" y="356"/>
                  </a:lnTo>
                  <a:lnTo>
                    <a:pt x="100" y="356"/>
                  </a:lnTo>
                  <a:lnTo>
                    <a:pt x="100" y="356"/>
                  </a:lnTo>
                  <a:lnTo>
                    <a:pt x="98" y="356"/>
                  </a:lnTo>
                  <a:lnTo>
                    <a:pt x="98" y="354"/>
                  </a:lnTo>
                  <a:lnTo>
                    <a:pt x="96" y="354"/>
                  </a:lnTo>
                  <a:lnTo>
                    <a:pt x="96" y="354"/>
                  </a:lnTo>
                  <a:lnTo>
                    <a:pt x="94" y="356"/>
                  </a:lnTo>
                  <a:lnTo>
                    <a:pt x="92" y="358"/>
                  </a:lnTo>
                  <a:lnTo>
                    <a:pt x="92" y="360"/>
                  </a:lnTo>
                  <a:lnTo>
                    <a:pt x="90" y="360"/>
                  </a:lnTo>
                  <a:lnTo>
                    <a:pt x="90" y="360"/>
                  </a:lnTo>
                  <a:lnTo>
                    <a:pt x="88" y="360"/>
                  </a:lnTo>
                  <a:lnTo>
                    <a:pt x="86" y="360"/>
                  </a:lnTo>
                  <a:lnTo>
                    <a:pt x="86" y="360"/>
                  </a:lnTo>
                  <a:lnTo>
                    <a:pt x="84" y="360"/>
                  </a:lnTo>
                  <a:lnTo>
                    <a:pt x="84" y="360"/>
                  </a:lnTo>
                  <a:lnTo>
                    <a:pt x="82" y="360"/>
                  </a:lnTo>
                  <a:lnTo>
                    <a:pt x="82" y="360"/>
                  </a:lnTo>
                  <a:lnTo>
                    <a:pt x="80" y="358"/>
                  </a:lnTo>
                  <a:lnTo>
                    <a:pt x="80" y="358"/>
                  </a:lnTo>
                  <a:lnTo>
                    <a:pt x="78" y="358"/>
                  </a:lnTo>
                  <a:lnTo>
                    <a:pt x="78" y="356"/>
                  </a:lnTo>
                  <a:lnTo>
                    <a:pt x="78" y="356"/>
                  </a:lnTo>
                  <a:lnTo>
                    <a:pt x="76" y="356"/>
                  </a:lnTo>
                  <a:lnTo>
                    <a:pt x="74" y="356"/>
                  </a:lnTo>
                  <a:lnTo>
                    <a:pt x="74" y="356"/>
                  </a:lnTo>
                  <a:lnTo>
                    <a:pt x="72" y="356"/>
                  </a:lnTo>
                  <a:lnTo>
                    <a:pt x="72" y="358"/>
                  </a:lnTo>
                  <a:lnTo>
                    <a:pt x="70" y="358"/>
                  </a:lnTo>
                  <a:lnTo>
                    <a:pt x="70" y="358"/>
                  </a:lnTo>
                  <a:lnTo>
                    <a:pt x="68" y="358"/>
                  </a:lnTo>
                  <a:lnTo>
                    <a:pt x="66" y="358"/>
                  </a:lnTo>
                  <a:lnTo>
                    <a:pt x="66" y="356"/>
                  </a:lnTo>
                  <a:lnTo>
                    <a:pt x="64" y="356"/>
                  </a:lnTo>
                  <a:lnTo>
                    <a:pt x="64" y="356"/>
                  </a:lnTo>
                  <a:lnTo>
                    <a:pt x="62" y="356"/>
                  </a:lnTo>
                  <a:lnTo>
                    <a:pt x="62" y="356"/>
                  </a:lnTo>
                  <a:lnTo>
                    <a:pt x="60" y="356"/>
                  </a:lnTo>
                  <a:lnTo>
                    <a:pt x="60" y="356"/>
                  </a:lnTo>
                  <a:lnTo>
                    <a:pt x="60" y="356"/>
                  </a:lnTo>
                  <a:lnTo>
                    <a:pt x="58" y="356"/>
                  </a:lnTo>
                  <a:lnTo>
                    <a:pt x="56" y="356"/>
                  </a:lnTo>
                  <a:lnTo>
                    <a:pt x="56" y="354"/>
                  </a:lnTo>
                  <a:lnTo>
                    <a:pt x="56" y="354"/>
                  </a:lnTo>
                  <a:lnTo>
                    <a:pt x="56" y="354"/>
                  </a:lnTo>
                  <a:lnTo>
                    <a:pt x="56" y="352"/>
                  </a:lnTo>
                  <a:lnTo>
                    <a:pt x="56" y="352"/>
                  </a:lnTo>
                  <a:lnTo>
                    <a:pt x="58" y="352"/>
                  </a:lnTo>
                  <a:lnTo>
                    <a:pt x="58" y="352"/>
                  </a:lnTo>
                  <a:lnTo>
                    <a:pt x="58" y="350"/>
                  </a:lnTo>
                  <a:lnTo>
                    <a:pt x="58" y="350"/>
                  </a:lnTo>
                  <a:lnTo>
                    <a:pt x="58" y="350"/>
                  </a:lnTo>
                  <a:lnTo>
                    <a:pt x="58" y="350"/>
                  </a:lnTo>
                  <a:lnTo>
                    <a:pt x="58" y="348"/>
                  </a:lnTo>
                  <a:lnTo>
                    <a:pt x="58" y="348"/>
                  </a:lnTo>
                  <a:lnTo>
                    <a:pt x="58" y="348"/>
                  </a:lnTo>
                  <a:lnTo>
                    <a:pt x="58" y="350"/>
                  </a:lnTo>
                  <a:lnTo>
                    <a:pt x="56" y="350"/>
                  </a:lnTo>
                  <a:lnTo>
                    <a:pt x="56" y="350"/>
                  </a:lnTo>
                  <a:lnTo>
                    <a:pt x="56" y="350"/>
                  </a:lnTo>
                  <a:lnTo>
                    <a:pt x="54" y="350"/>
                  </a:lnTo>
                  <a:lnTo>
                    <a:pt x="54" y="352"/>
                  </a:lnTo>
                  <a:lnTo>
                    <a:pt x="54" y="352"/>
                  </a:lnTo>
                  <a:lnTo>
                    <a:pt x="54" y="352"/>
                  </a:lnTo>
                  <a:lnTo>
                    <a:pt x="52" y="352"/>
                  </a:lnTo>
                  <a:lnTo>
                    <a:pt x="52" y="354"/>
                  </a:lnTo>
                  <a:lnTo>
                    <a:pt x="52" y="354"/>
                  </a:lnTo>
                  <a:lnTo>
                    <a:pt x="52" y="354"/>
                  </a:lnTo>
                  <a:lnTo>
                    <a:pt x="50" y="354"/>
                  </a:lnTo>
                  <a:lnTo>
                    <a:pt x="50" y="354"/>
                  </a:lnTo>
                  <a:lnTo>
                    <a:pt x="50" y="354"/>
                  </a:lnTo>
                  <a:lnTo>
                    <a:pt x="48" y="356"/>
                  </a:lnTo>
                  <a:lnTo>
                    <a:pt x="48" y="356"/>
                  </a:lnTo>
                  <a:lnTo>
                    <a:pt x="48" y="354"/>
                  </a:lnTo>
                  <a:lnTo>
                    <a:pt x="46" y="354"/>
                  </a:lnTo>
                  <a:lnTo>
                    <a:pt x="46" y="354"/>
                  </a:lnTo>
                  <a:lnTo>
                    <a:pt x="46" y="352"/>
                  </a:lnTo>
                  <a:lnTo>
                    <a:pt x="46" y="352"/>
                  </a:lnTo>
                  <a:lnTo>
                    <a:pt x="46" y="352"/>
                  </a:lnTo>
                  <a:lnTo>
                    <a:pt x="46" y="352"/>
                  </a:lnTo>
                  <a:lnTo>
                    <a:pt x="46" y="350"/>
                  </a:lnTo>
                  <a:lnTo>
                    <a:pt x="46" y="350"/>
                  </a:lnTo>
                  <a:lnTo>
                    <a:pt x="48" y="350"/>
                  </a:lnTo>
                  <a:lnTo>
                    <a:pt x="48" y="350"/>
                  </a:lnTo>
                  <a:lnTo>
                    <a:pt x="48" y="350"/>
                  </a:lnTo>
                  <a:lnTo>
                    <a:pt x="48" y="350"/>
                  </a:lnTo>
                  <a:lnTo>
                    <a:pt x="50" y="350"/>
                  </a:lnTo>
                  <a:lnTo>
                    <a:pt x="50" y="350"/>
                  </a:lnTo>
                  <a:lnTo>
                    <a:pt x="50" y="350"/>
                  </a:lnTo>
                  <a:lnTo>
                    <a:pt x="52" y="350"/>
                  </a:lnTo>
                  <a:lnTo>
                    <a:pt x="52" y="350"/>
                  </a:lnTo>
                  <a:lnTo>
                    <a:pt x="52" y="350"/>
                  </a:lnTo>
                  <a:lnTo>
                    <a:pt x="52" y="350"/>
                  </a:lnTo>
                  <a:lnTo>
                    <a:pt x="54" y="348"/>
                  </a:lnTo>
                  <a:lnTo>
                    <a:pt x="54" y="348"/>
                  </a:lnTo>
                  <a:lnTo>
                    <a:pt x="54" y="348"/>
                  </a:lnTo>
                  <a:lnTo>
                    <a:pt x="54" y="348"/>
                  </a:lnTo>
                  <a:lnTo>
                    <a:pt x="56" y="348"/>
                  </a:lnTo>
                  <a:lnTo>
                    <a:pt x="56" y="348"/>
                  </a:lnTo>
                  <a:lnTo>
                    <a:pt x="56" y="348"/>
                  </a:lnTo>
                  <a:lnTo>
                    <a:pt x="56" y="348"/>
                  </a:lnTo>
                  <a:lnTo>
                    <a:pt x="58" y="348"/>
                  </a:lnTo>
                  <a:lnTo>
                    <a:pt x="58" y="348"/>
                  </a:lnTo>
                  <a:lnTo>
                    <a:pt x="58" y="348"/>
                  </a:lnTo>
                  <a:lnTo>
                    <a:pt x="60" y="346"/>
                  </a:lnTo>
                  <a:lnTo>
                    <a:pt x="60" y="346"/>
                  </a:lnTo>
                  <a:lnTo>
                    <a:pt x="60" y="346"/>
                  </a:lnTo>
                  <a:lnTo>
                    <a:pt x="60" y="346"/>
                  </a:lnTo>
                  <a:lnTo>
                    <a:pt x="60" y="344"/>
                  </a:lnTo>
                  <a:lnTo>
                    <a:pt x="60" y="344"/>
                  </a:lnTo>
                  <a:lnTo>
                    <a:pt x="60" y="344"/>
                  </a:lnTo>
                  <a:lnTo>
                    <a:pt x="60" y="342"/>
                  </a:lnTo>
                  <a:lnTo>
                    <a:pt x="60" y="342"/>
                  </a:lnTo>
                  <a:lnTo>
                    <a:pt x="60" y="342"/>
                  </a:lnTo>
                  <a:lnTo>
                    <a:pt x="60" y="342"/>
                  </a:lnTo>
                  <a:lnTo>
                    <a:pt x="60" y="342"/>
                  </a:lnTo>
                  <a:lnTo>
                    <a:pt x="60" y="340"/>
                  </a:lnTo>
                  <a:lnTo>
                    <a:pt x="60" y="340"/>
                  </a:lnTo>
                  <a:lnTo>
                    <a:pt x="62" y="340"/>
                  </a:lnTo>
                  <a:lnTo>
                    <a:pt x="62" y="338"/>
                  </a:lnTo>
                  <a:lnTo>
                    <a:pt x="62" y="338"/>
                  </a:lnTo>
                  <a:lnTo>
                    <a:pt x="62" y="338"/>
                  </a:lnTo>
                  <a:lnTo>
                    <a:pt x="62" y="338"/>
                  </a:lnTo>
                  <a:lnTo>
                    <a:pt x="62" y="336"/>
                  </a:lnTo>
                  <a:lnTo>
                    <a:pt x="64" y="336"/>
                  </a:lnTo>
                  <a:lnTo>
                    <a:pt x="64" y="336"/>
                  </a:lnTo>
                  <a:lnTo>
                    <a:pt x="64" y="334"/>
                  </a:lnTo>
                  <a:lnTo>
                    <a:pt x="64" y="334"/>
                  </a:lnTo>
                  <a:lnTo>
                    <a:pt x="66" y="334"/>
                  </a:lnTo>
                  <a:lnTo>
                    <a:pt x="66" y="334"/>
                  </a:lnTo>
                  <a:lnTo>
                    <a:pt x="66" y="334"/>
                  </a:lnTo>
                  <a:lnTo>
                    <a:pt x="66" y="332"/>
                  </a:lnTo>
                  <a:lnTo>
                    <a:pt x="68" y="332"/>
                  </a:lnTo>
                  <a:lnTo>
                    <a:pt x="68" y="332"/>
                  </a:lnTo>
                  <a:lnTo>
                    <a:pt x="68" y="332"/>
                  </a:lnTo>
                  <a:lnTo>
                    <a:pt x="68" y="332"/>
                  </a:lnTo>
                  <a:lnTo>
                    <a:pt x="68" y="332"/>
                  </a:lnTo>
                  <a:lnTo>
                    <a:pt x="70" y="332"/>
                  </a:lnTo>
                  <a:lnTo>
                    <a:pt x="70" y="330"/>
                  </a:lnTo>
                  <a:lnTo>
                    <a:pt x="70" y="330"/>
                  </a:lnTo>
                  <a:lnTo>
                    <a:pt x="70" y="330"/>
                  </a:lnTo>
                  <a:lnTo>
                    <a:pt x="70" y="328"/>
                  </a:lnTo>
                  <a:lnTo>
                    <a:pt x="70" y="328"/>
                  </a:lnTo>
                  <a:lnTo>
                    <a:pt x="72" y="326"/>
                  </a:lnTo>
                  <a:lnTo>
                    <a:pt x="72" y="326"/>
                  </a:lnTo>
                  <a:lnTo>
                    <a:pt x="72" y="326"/>
                  </a:lnTo>
                  <a:lnTo>
                    <a:pt x="74" y="324"/>
                  </a:lnTo>
                  <a:lnTo>
                    <a:pt x="74" y="324"/>
                  </a:lnTo>
                  <a:lnTo>
                    <a:pt x="74" y="324"/>
                  </a:lnTo>
                  <a:lnTo>
                    <a:pt x="76" y="322"/>
                  </a:lnTo>
                  <a:lnTo>
                    <a:pt x="76" y="322"/>
                  </a:lnTo>
                  <a:lnTo>
                    <a:pt x="76" y="320"/>
                  </a:lnTo>
                  <a:lnTo>
                    <a:pt x="78" y="320"/>
                  </a:lnTo>
                  <a:lnTo>
                    <a:pt x="80" y="320"/>
                  </a:lnTo>
                  <a:lnTo>
                    <a:pt x="78" y="318"/>
                  </a:lnTo>
                  <a:lnTo>
                    <a:pt x="76" y="316"/>
                  </a:lnTo>
                  <a:lnTo>
                    <a:pt x="76" y="316"/>
                  </a:lnTo>
                  <a:lnTo>
                    <a:pt x="76" y="314"/>
                  </a:lnTo>
                  <a:lnTo>
                    <a:pt x="76" y="312"/>
                  </a:lnTo>
                  <a:lnTo>
                    <a:pt x="74" y="312"/>
                  </a:lnTo>
                  <a:lnTo>
                    <a:pt x="74" y="310"/>
                  </a:lnTo>
                  <a:lnTo>
                    <a:pt x="74" y="308"/>
                  </a:lnTo>
                  <a:lnTo>
                    <a:pt x="74" y="306"/>
                  </a:lnTo>
                  <a:lnTo>
                    <a:pt x="74" y="306"/>
                  </a:lnTo>
                  <a:lnTo>
                    <a:pt x="74" y="304"/>
                  </a:lnTo>
                  <a:lnTo>
                    <a:pt x="76" y="304"/>
                  </a:lnTo>
                  <a:lnTo>
                    <a:pt x="76" y="304"/>
                  </a:lnTo>
                  <a:lnTo>
                    <a:pt x="76" y="302"/>
                  </a:lnTo>
                  <a:lnTo>
                    <a:pt x="76" y="300"/>
                  </a:lnTo>
                  <a:lnTo>
                    <a:pt x="76" y="300"/>
                  </a:lnTo>
                  <a:lnTo>
                    <a:pt x="76" y="298"/>
                  </a:lnTo>
                  <a:lnTo>
                    <a:pt x="76" y="296"/>
                  </a:lnTo>
                  <a:lnTo>
                    <a:pt x="76" y="296"/>
                  </a:lnTo>
                  <a:lnTo>
                    <a:pt x="76" y="296"/>
                  </a:lnTo>
                  <a:lnTo>
                    <a:pt x="74" y="294"/>
                  </a:lnTo>
                  <a:lnTo>
                    <a:pt x="74" y="294"/>
                  </a:lnTo>
                  <a:lnTo>
                    <a:pt x="74" y="292"/>
                  </a:lnTo>
                  <a:lnTo>
                    <a:pt x="72" y="290"/>
                  </a:lnTo>
                  <a:lnTo>
                    <a:pt x="72" y="290"/>
                  </a:lnTo>
                  <a:lnTo>
                    <a:pt x="72" y="290"/>
                  </a:lnTo>
                  <a:lnTo>
                    <a:pt x="70" y="288"/>
                  </a:lnTo>
                  <a:lnTo>
                    <a:pt x="70" y="288"/>
                  </a:lnTo>
                  <a:lnTo>
                    <a:pt x="70" y="286"/>
                  </a:lnTo>
                  <a:lnTo>
                    <a:pt x="70" y="286"/>
                  </a:lnTo>
                  <a:lnTo>
                    <a:pt x="70" y="284"/>
                  </a:lnTo>
                  <a:lnTo>
                    <a:pt x="70" y="284"/>
                  </a:lnTo>
                  <a:lnTo>
                    <a:pt x="68" y="282"/>
                  </a:lnTo>
                  <a:lnTo>
                    <a:pt x="66" y="282"/>
                  </a:lnTo>
                  <a:lnTo>
                    <a:pt x="66" y="282"/>
                  </a:lnTo>
                  <a:lnTo>
                    <a:pt x="64" y="282"/>
                  </a:lnTo>
                  <a:lnTo>
                    <a:pt x="64" y="280"/>
                  </a:lnTo>
                  <a:lnTo>
                    <a:pt x="64" y="278"/>
                  </a:lnTo>
                  <a:lnTo>
                    <a:pt x="64" y="278"/>
                  </a:lnTo>
                  <a:lnTo>
                    <a:pt x="64" y="278"/>
                  </a:lnTo>
                  <a:lnTo>
                    <a:pt x="64" y="276"/>
                  </a:lnTo>
                  <a:lnTo>
                    <a:pt x="64" y="276"/>
                  </a:lnTo>
                  <a:lnTo>
                    <a:pt x="64" y="276"/>
                  </a:lnTo>
                  <a:lnTo>
                    <a:pt x="64" y="276"/>
                  </a:lnTo>
                  <a:lnTo>
                    <a:pt x="64" y="274"/>
                  </a:lnTo>
                  <a:lnTo>
                    <a:pt x="64" y="274"/>
                  </a:lnTo>
                  <a:lnTo>
                    <a:pt x="66" y="274"/>
                  </a:lnTo>
                  <a:lnTo>
                    <a:pt x="66" y="274"/>
                  </a:lnTo>
                  <a:lnTo>
                    <a:pt x="66" y="274"/>
                  </a:lnTo>
                  <a:lnTo>
                    <a:pt x="66" y="274"/>
                  </a:lnTo>
                  <a:lnTo>
                    <a:pt x="66" y="272"/>
                  </a:lnTo>
                  <a:lnTo>
                    <a:pt x="68" y="272"/>
                  </a:lnTo>
                  <a:lnTo>
                    <a:pt x="66" y="272"/>
                  </a:lnTo>
                  <a:lnTo>
                    <a:pt x="66" y="272"/>
                  </a:lnTo>
                  <a:lnTo>
                    <a:pt x="66" y="272"/>
                  </a:lnTo>
                  <a:lnTo>
                    <a:pt x="64" y="270"/>
                  </a:lnTo>
                  <a:lnTo>
                    <a:pt x="64" y="270"/>
                  </a:lnTo>
                  <a:lnTo>
                    <a:pt x="64" y="270"/>
                  </a:lnTo>
                  <a:lnTo>
                    <a:pt x="64" y="270"/>
                  </a:lnTo>
                  <a:lnTo>
                    <a:pt x="62" y="268"/>
                  </a:lnTo>
                  <a:lnTo>
                    <a:pt x="62" y="268"/>
                  </a:lnTo>
                  <a:lnTo>
                    <a:pt x="62" y="268"/>
                  </a:lnTo>
                  <a:lnTo>
                    <a:pt x="62" y="268"/>
                  </a:lnTo>
                  <a:lnTo>
                    <a:pt x="62" y="268"/>
                  </a:lnTo>
                  <a:lnTo>
                    <a:pt x="62" y="266"/>
                  </a:lnTo>
                  <a:lnTo>
                    <a:pt x="60" y="266"/>
                  </a:lnTo>
                  <a:lnTo>
                    <a:pt x="60" y="266"/>
                  </a:lnTo>
                  <a:lnTo>
                    <a:pt x="60" y="264"/>
                  </a:lnTo>
                  <a:lnTo>
                    <a:pt x="60" y="264"/>
                  </a:lnTo>
                  <a:lnTo>
                    <a:pt x="60" y="264"/>
                  </a:lnTo>
                  <a:lnTo>
                    <a:pt x="62" y="262"/>
                  </a:lnTo>
                  <a:lnTo>
                    <a:pt x="62" y="262"/>
                  </a:lnTo>
                  <a:lnTo>
                    <a:pt x="62" y="262"/>
                  </a:lnTo>
                  <a:lnTo>
                    <a:pt x="62" y="262"/>
                  </a:lnTo>
                  <a:lnTo>
                    <a:pt x="64" y="262"/>
                  </a:lnTo>
                  <a:lnTo>
                    <a:pt x="64" y="260"/>
                  </a:lnTo>
                  <a:lnTo>
                    <a:pt x="64" y="260"/>
                  </a:lnTo>
                  <a:lnTo>
                    <a:pt x="66" y="260"/>
                  </a:lnTo>
                  <a:lnTo>
                    <a:pt x="66" y="260"/>
                  </a:lnTo>
                  <a:lnTo>
                    <a:pt x="66" y="262"/>
                  </a:lnTo>
                  <a:lnTo>
                    <a:pt x="68" y="262"/>
                  </a:lnTo>
                  <a:lnTo>
                    <a:pt x="68" y="262"/>
                  </a:lnTo>
                  <a:lnTo>
                    <a:pt x="68" y="262"/>
                  </a:lnTo>
                  <a:lnTo>
                    <a:pt x="70" y="262"/>
                  </a:lnTo>
                  <a:lnTo>
                    <a:pt x="70" y="262"/>
                  </a:lnTo>
                  <a:lnTo>
                    <a:pt x="70" y="262"/>
                  </a:lnTo>
                  <a:lnTo>
                    <a:pt x="72" y="260"/>
                  </a:lnTo>
                  <a:lnTo>
                    <a:pt x="72" y="260"/>
                  </a:lnTo>
                  <a:lnTo>
                    <a:pt x="72" y="260"/>
                  </a:lnTo>
                  <a:lnTo>
                    <a:pt x="72" y="260"/>
                  </a:lnTo>
                  <a:lnTo>
                    <a:pt x="72" y="260"/>
                  </a:lnTo>
                  <a:lnTo>
                    <a:pt x="74" y="258"/>
                  </a:lnTo>
                  <a:lnTo>
                    <a:pt x="72" y="258"/>
                  </a:lnTo>
                  <a:lnTo>
                    <a:pt x="72" y="258"/>
                  </a:lnTo>
                  <a:lnTo>
                    <a:pt x="72" y="256"/>
                  </a:lnTo>
                  <a:lnTo>
                    <a:pt x="72" y="256"/>
                  </a:lnTo>
                  <a:lnTo>
                    <a:pt x="74" y="256"/>
                  </a:lnTo>
                  <a:lnTo>
                    <a:pt x="74" y="254"/>
                  </a:lnTo>
                  <a:lnTo>
                    <a:pt x="74" y="254"/>
                  </a:lnTo>
                  <a:lnTo>
                    <a:pt x="76" y="254"/>
                  </a:lnTo>
                  <a:lnTo>
                    <a:pt x="76" y="254"/>
                  </a:lnTo>
                  <a:lnTo>
                    <a:pt x="76" y="252"/>
                  </a:lnTo>
                  <a:lnTo>
                    <a:pt x="76" y="252"/>
                  </a:lnTo>
                  <a:lnTo>
                    <a:pt x="78" y="252"/>
                  </a:lnTo>
                  <a:lnTo>
                    <a:pt x="78" y="252"/>
                  </a:lnTo>
                  <a:lnTo>
                    <a:pt x="80" y="252"/>
                  </a:lnTo>
                  <a:lnTo>
                    <a:pt x="80" y="252"/>
                  </a:lnTo>
                  <a:lnTo>
                    <a:pt x="80" y="252"/>
                  </a:lnTo>
                  <a:lnTo>
                    <a:pt x="82" y="252"/>
                  </a:lnTo>
                  <a:lnTo>
                    <a:pt x="82" y="254"/>
                  </a:lnTo>
                  <a:lnTo>
                    <a:pt x="82" y="254"/>
                  </a:lnTo>
                  <a:lnTo>
                    <a:pt x="82" y="254"/>
                  </a:lnTo>
                  <a:lnTo>
                    <a:pt x="84" y="254"/>
                  </a:lnTo>
                  <a:lnTo>
                    <a:pt x="84" y="254"/>
                  </a:lnTo>
                  <a:lnTo>
                    <a:pt x="84" y="254"/>
                  </a:lnTo>
                  <a:lnTo>
                    <a:pt x="84" y="252"/>
                  </a:lnTo>
                  <a:lnTo>
                    <a:pt x="86" y="252"/>
                  </a:lnTo>
                  <a:lnTo>
                    <a:pt x="86" y="252"/>
                  </a:lnTo>
                  <a:lnTo>
                    <a:pt x="88" y="252"/>
                  </a:lnTo>
                  <a:lnTo>
                    <a:pt x="88" y="252"/>
                  </a:lnTo>
                  <a:lnTo>
                    <a:pt x="90" y="250"/>
                  </a:lnTo>
                  <a:lnTo>
                    <a:pt x="90" y="250"/>
                  </a:lnTo>
                  <a:lnTo>
                    <a:pt x="90" y="250"/>
                  </a:lnTo>
                  <a:lnTo>
                    <a:pt x="90" y="250"/>
                  </a:lnTo>
                  <a:lnTo>
                    <a:pt x="92" y="250"/>
                  </a:lnTo>
                  <a:lnTo>
                    <a:pt x="92" y="248"/>
                  </a:lnTo>
                  <a:lnTo>
                    <a:pt x="92" y="248"/>
                  </a:lnTo>
                  <a:lnTo>
                    <a:pt x="92" y="248"/>
                  </a:lnTo>
                  <a:lnTo>
                    <a:pt x="90" y="248"/>
                  </a:lnTo>
                  <a:lnTo>
                    <a:pt x="90" y="246"/>
                  </a:lnTo>
                  <a:lnTo>
                    <a:pt x="90" y="246"/>
                  </a:lnTo>
                  <a:lnTo>
                    <a:pt x="90" y="246"/>
                  </a:lnTo>
                  <a:lnTo>
                    <a:pt x="90" y="244"/>
                  </a:lnTo>
                  <a:lnTo>
                    <a:pt x="90" y="244"/>
                  </a:lnTo>
                  <a:lnTo>
                    <a:pt x="88" y="244"/>
                  </a:lnTo>
                  <a:lnTo>
                    <a:pt x="88" y="244"/>
                  </a:lnTo>
                  <a:lnTo>
                    <a:pt x="86" y="242"/>
                  </a:lnTo>
                  <a:lnTo>
                    <a:pt x="86" y="242"/>
                  </a:lnTo>
                  <a:lnTo>
                    <a:pt x="86" y="242"/>
                  </a:lnTo>
                  <a:lnTo>
                    <a:pt x="86" y="242"/>
                  </a:lnTo>
                  <a:lnTo>
                    <a:pt x="86" y="240"/>
                  </a:lnTo>
                  <a:lnTo>
                    <a:pt x="86" y="240"/>
                  </a:lnTo>
                  <a:lnTo>
                    <a:pt x="84" y="240"/>
                  </a:lnTo>
                  <a:lnTo>
                    <a:pt x="84" y="240"/>
                  </a:lnTo>
                  <a:lnTo>
                    <a:pt x="84" y="238"/>
                  </a:lnTo>
                  <a:lnTo>
                    <a:pt x="84" y="238"/>
                  </a:lnTo>
                  <a:lnTo>
                    <a:pt x="84" y="238"/>
                  </a:lnTo>
                  <a:lnTo>
                    <a:pt x="84" y="236"/>
                  </a:lnTo>
                  <a:lnTo>
                    <a:pt x="84" y="236"/>
                  </a:lnTo>
                  <a:lnTo>
                    <a:pt x="84" y="236"/>
                  </a:lnTo>
                  <a:lnTo>
                    <a:pt x="84" y="234"/>
                  </a:lnTo>
                  <a:lnTo>
                    <a:pt x="82" y="234"/>
                  </a:lnTo>
                  <a:lnTo>
                    <a:pt x="82" y="234"/>
                  </a:lnTo>
                  <a:lnTo>
                    <a:pt x="80" y="234"/>
                  </a:lnTo>
                  <a:lnTo>
                    <a:pt x="78" y="234"/>
                  </a:lnTo>
                  <a:lnTo>
                    <a:pt x="76" y="236"/>
                  </a:lnTo>
                  <a:lnTo>
                    <a:pt x="76" y="236"/>
                  </a:lnTo>
                  <a:lnTo>
                    <a:pt x="74" y="238"/>
                  </a:lnTo>
                  <a:lnTo>
                    <a:pt x="72" y="238"/>
                  </a:lnTo>
                  <a:lnTo>
                    <a:pt x="70" y="240"/>
                  </a:lnTo>
                  <a:lnTo>
                    <a:pt x="68" y="240"/>
                  </a:lnTo>
                  <a:lnTo>
                    <a:pt x="68" y="240"/>
                  </a:lnTo>
                  <a:lnTo>
                    <a:pt x="66" y="242"/>
                  </a:lnTo>
                  <a:lnTo>
                    <a:pt x="66" y="242"/>
                  </a:lnTo>
                  <a:lnTo>
                    <a:pt x="64" y="242"/>
                  </a:lnTo>
                  <a:lnTo>
                    <a:pt x="62" y="242"/>
                  </a:lnTo>
                  <a:lnTo>
                    <a:pt x="62" y="244"/>
                  </a:lnTo>
                  <a:lnTo>
                    <a:pt x="60" y="244"/>
                  </a:lnTo>
                  <a:lnTo>
                    <a:pt x="60" y="244"/>
                  </a:lnTo>
                  <a:lnTo>
                    <a:pt x="58" y="244"/>
                  </a:lnTo>
                  <a:lnTo>
                    <a:pt x="58" y="244"/>
                  </a:lnTo>
                  <a:lnTo>
                    <a:pt x="56" y="246"/>
                  </a:lnTo>
                  <a:lnTo>
                    <a:pt x="56" y="244"/>
                  </a:lnTo>
                  <a:lnTo>
                    <a:pt x="56" y="244"/>
                  </a:lnTo>
                  <a:lnTo>
                    <a:pt x="56" y="242"/>
                  </a:lnTo>
                  <a:lnTo>
                    <a:pt x="56" y="240"/>
                  </a:lnTo>
                  <a:lnTo>
                    <a:pt x="54" y="240"/>
                  </a:lnTo>
                  <a:lnTo>
                    <a:pt x="54" y="240"/>
                  </a:lnTo>
                  <a:lnTo>
                    <a:pt x="54" y="240"/>
                  </a:lnTo>
                  <a:lnTo>
                    <a:pt x="52" y="240"/>
                  </a:lnTo>
                  <a:lnTo>
                    <a:pt x="50" y="240"/>
                  </a:lnTo>
                  <a:lnTo>
                    <a:pt x="50" y="242"/>
                  </a:lnTo>
                  <a:lnTo>
                    <a:pt x="48" y="242"/>
                  </a:lnTo>
                  <a:lnTo>
                    <a:pt x="48" y="242"/>
                  </a:lnTo>
                  <a:lnTo>
                    <a:pt x="46" y="242"/>
                  </a:lnTo>
                  <a:lnTo>
                    <a:pt x="44" y="242"/>
                  </a:lnTo>
                  <a:lnTo>
                    <a:pt x="44" y="242"/>
                  </a:lnTo>
                  <a:lnTo>
                    <a:pt x="44" y="244"/>
                  </a:lnTo>
                  <a:lnTo>
                    <a:pt x="42" y="244"/>
                  </a:lnTo>
                  <a:lnTo>
                    <a:pt x="42" y="244"/>
                  </a:lnTo>
                  <a:lnTo>
                    <a:pt x="40" y="244"/>
                  </a:lnTo>
                  <a:lnTo>
                    <a:pt x="40" y="244"/>
                  </a:lnTo>
                  <a:lnTo>
                    <a:pt x="38" y="244"/>
                  </a:lnTo>
                  <a:lnTo>
                    <a:pt x="38" y="244"/>
                  </a:lnTo>
                  <a:lnTo>
                    <a:pt x="36" y="244"/>
                  </a:lnTo>
                  <a:lnTo>
                    <a:pt x="36" y="244"/>
                  </a:lnTo>
                  <a:lnTo>
                    <a:pt x="34" y="244"/>
                  </a:lnTo>
                  <a:lnTo>
                    <a:pt x="34" y="244"/>
                  </a:lnTo>
                  <a:lnTo>
                    <a:pt x="34" y="244"/>
                  </a:lnTo>
                  <a:lnTo>
                    <a:pt x="32" y="246"/>
                  </a:lnTo>
                  <a:lnTo>
                    <a:pt x="32" y="246"/>
                  </a:lnTo>
                  <a:lnTo>
                    <a:pt x="30" y="246"/>
                  </a:lnTo>
                  <a:lnTo>
                    <a:pt x="28" y="248"/>
                  </a:lnTo>
                  <a:lnTo>
                    <a:pt x="28" y="248"/>
                  </a:lnTo>
                  <a:lnTo>
                    <a:pt x="26" y="248"/>
                  </a:lnTo>
                  <a:lnTo>
                    <a:pt x="26" y="248"/>
                  </a:lnTo>
                  <a:lnTo>
                    <a:pt x="24" y="246"/>
                  </a:lnTo>
                  <a:lnTo>
                    <a:pt x="24" y="246"/>
                  </a:lnTo>
                  <a:lnTo>
                    <a:pt x="22" y="246"/>
                  </a:lnTo>
                  <a:lnTo>
                    <a:pt x="20" y="246"/>
                  </a:lnTo>
                  <a:lnTo>
                    <a:pt x="20" y="246"/>
                  </a:lnTo>
                  <a:lnTo>
                    <a:pt x="20" y="248"/>
                  </a:lnTo>
                  <a:lnTo>
                    <a:pt x="20" y="248"/>
                  </a:lnTo>
                  <a:lnTo>
                    <a:pt x="18" y="248"/>
                  </a:lnTo>
                  <a:lnTo>
                    <a:pt x="18" y="248"/>
                  </a:lnTo>
                  <a:lnTo>
                    <a:pt x="16" y="248"/>
                  </a:lnTo>
                  <a:lnTo>
                    <a:pt x="16" y="248"/>
                  </a:lnTo>
                  <a:lnTo>
                    <a:pt x="14" y="248"/>
                  </a:lnTo>
                  <a:lnTo>
                    <a:pt x="14" y="248"/>
                  </a:lnTo>
                  <a:lnTo>
                    <a:pt x="12" y="248"/>
                  </a:lnTo>
                  <a:lnTo>
                    <a:pt x="12" y="246"/>
                  </a:lnTo>
                  <a:lnTo>
                    <a:pt x="10" y="246"/>
                  </a:lnTo>
                  <a:lnTo>
                    <a:pt x="10" y="246"/>
                  </a:lnTo>
                  <a:lnTo>
                    <a:pt x="10" y="246"/>
                  </a:lnTo>
                  <a:lnTo>
                    <a:pt x="8" y="246"/>
                  </a:lnTo>
                  <a:lnTo>
                    <a:pt x="8" y="244"/>
                  </a:lnTo>
                  <a:lnTo>
                    <a:pt x="6" y="244"/>
                  </a:lnTo>
                  <a:lnTo>
                    <a:pt x="6" y="244"/>
                  </a:lnTo>
                  <a:lnTo>
                    <a:pt x="4" y="244"/>
                  </a:lnTo>
                  <a:lnTo>
                    <a:pt x="4" y="244"/>
                  </a:lnTo>
                  <a:lnTo>
                    <a:pt x="4" y="244"/>
                  </a:lnTo>
                  <a:lnTo>
                    <a:pt x="2" y="244"/>
                  </a:lnTo>
                  <a:lnTo>
                    <a:pt x="0" y="244"/>
                  </a:lnTo>
                  <a:lnTo>
                    <a:pt x="0" y="244"/>
                  </a:lnTo>
                  <a:lnTo>
                    <a:pt x="0" y="242"/>
                  </a:lnTo>
                  <a:lnTo>
                    <a:pt x="2" y="242"/>
                  </a:lnTo>
                  <a:lnTo>
                    <a:pt x="2" y="242"/>
                  </a:lnTo>
                  <a:lnTo>
                    <a:pt x="2" y="240"/>
                  </a:lnTo>
                  <a:lnTo>
                    <a:pt x="2" y="240"/>
                  </a:lnTo>
                  <a:lnTo>
                    <a:pt x="2" y="240"/>
                  </a:lnTo>
                  <a:lnTo>
                    <a:pt x="2" y="238"/>
                  </a:lnTo>
                  <a:lnTo>
                    <a:pt x="2" y="238"/>
                  </a:lnTo>
                  <a:lnTo>
                    <a:pt x="2" y="238"/>
                  </a:lnTo>
                  <a:lnTo>
                    <a:pt x="4" y="236"/>
                  </a:lnTo>
                  <a:lnTo>
                    <a:pt x="4" y="236"/>
                  </a:lnTo>
                  <a:lnTo>
                    <a:pt x="4" y="236"/>
                  </a:lnTo>
                  <a:lnTo>
                    <a:pt x="4" y="236"/>
                  </a:lnTo>
                  <a:lnTo>
                    <a:pt x="6" y="236"/>
                  </a:lnTo>
                  <a:lnTo>
                    <a:pt x="6" y="234"/>
                  </a:lnTo>
                  <a:lnTo>
                    <a:pt x="6" y="234"/>
                  </a:lnTo>
                  <a:lnTo>
                    <a:pt x="6" y="234"/>
                  </a:lnTo>
                  <a:lnTo>
                    <a:pt x="6" y="234"/>
                  </a:lnTo>
                  <a:lnTo>
                    <a:pt x="6" y="232"/>
                  </a:lnTo>
                  <a:lnTo>
                    <a:pt x="8" y="232"/>
                  </a:lnTo>
                  <a:lnTo>
                    <a:pt x="8" y="230"/>
                  </a:lnTo>
                  <a:lnTo>
                    <a:pt x="8" y="230"/>
                  </a:lnTo>
                  <a:lnTo>
                    <a:pt x="8" y="230"/>
                  </a:lnTo>
                  <a:lnTo>
                    <a:pt x="8" y="228"/>
                  </a:lnTo>
                  <a:lnTo>
                    <a:pt x="8" y="228"/>
                  </a:lnTo>
                  <a:lnTo>
                    <a:pt x="8" y="228"/>
                  </a:lnTo>
                  <a:lnTo>
                    <a:pt x="8" y="226"/>
                  </a:lnTo>
                  <a:lnTo>
                    <a:pt x="10" y="226"/>
                  </a:lnTo>
                  <a:lnTo>
                    <a:pt x="10" y="226"/>
                  </a:lnTo>
                  <a:lnTo>
                    <a:pt x="10" y="226"/>
                  </a:lnTo>
                  <a:lnTo>
                    <a:pt x="10" y="224"/>
                  </a:lnTo>
                  <a:lnTo>
                    <a:pt x="10" y="224"/>
                  </a:lnTo>
                  <a:lnTo>
                    <a:pt x="10" y="224"/>
                  </a:lnTo>
                  <a:lnTo>
                    <a:pt x="10" y="222"/>
                  </a:lnTo>
                  <a:lnTo>
                    <a:pt x="10" y="222"/>
                  </a:lnTo>
                  <a:lnTo>
                    <a:pt x="10" y="222"/>
                  </a:lnTo>
                  <a:lnTo>
                    <a:pt x="10" y="220"/>
                  </a:lnTo>
                  <a:lnTo>
                    <a:pt x="10" y="220"/>
                  </a:lnTo>
                  <a:lnTo>
                    <a:pt x="10" y="218"/>
                  </a:lnTo>
                  <a:lnTo>
                    <a:pt x="10" y="218"/>
                  </a:lnTo>
                  <a:lnTo>
                    <a:pt x="10" y="218"/>
                  </a:lnTo>
                  <a:lnTo>
                    <a:pt x="10" y="216"/>
                  </a:lnTo>
                  <a:lnTo>
                    <a:pt x="10" y="216"/>
                  </a:lnTo>
                  <a:lnTo>
                    <a:pt x="10" y="214"/>
                  </a:lnTo>
                  <a:lnTo>
                    <a:pt x="10" y="214"/>
                  </a:lnTo>
                  <a:lnTo>
                    <a:pt x="10" y="214"/>
                  </a:lnTo>
                  <a:lnTo>
                    <a:pt x="12" y="212"/>
                  </a:lnTo>
                  <a:lnTo>
                    <a:pt x="12" y="212"/>
                  </a:lnTo>
                  <a:lnTo>
                    <a:pt x="12" y="212"/>
                  </a:lnTo>
                  <a:lnTo>
                    <a:pt x="12" y="210"/>
                  </a:lnTo>
                  <a:lnTo>
                    <a:pt x="12" y="210"/>
                  </a:lnTo>
                  <a:lnTo>
                    <a:pt x="12" y="210"/>
                  </a:lnTo>
                  <a:lnTo>
                    <a:pt x="12" y="208"/>
                  </a:lnTo>
                  <a:lnTo>
                    <a:pt x="12" y="208"/>
                  </a:lnTo>
                  <a:lnTo>
                    <a:pt x="14" y="208"/>
                  </a:lnTo>
                  <a:lnTo>
                    <a:pt x="14" y="206"/>
                  </a:lnTo>
                  <a:lnTo>
                    <a:pt x="14" y="206"/>
                  </a:lnTo>
                  <a:lnTo>
                    <a:pt x="14" y="206"/>
                  </a:lnTo>
                  <a:lnTo>
                    <a:pt x="14" y="206"/>
                  </a:lnTo>
                  <a:lnTo>
                    <a:pt x="16" y="204"/>
                  </a:lnTo>
                  <a:lnTo>
                    <a:pt x="16" y="204"/>
                  </a:lnTo>
                  <a:lnTo>
                    <a:pt x="16" y="204"/>
                  </a:lnTo>
                  <a:lnTo>
                    <a:pt x="16" y="204"/>
                  </a:lnTo>
                  <a:lnTo>
                    <a:pt x="16" y="202"/>
                  </a:lnTo>
                  <a:lnTo>
                    <a:pt x="16" y="204"/>
                  </a:lnTo>
                  <a:lnTo>
                    <a:pt x="18" y="204"/>
                  </a:lnTo>
                  <a:lnTo>
                    <a:pt x="18" y="204"/>
                  </a:lnTo>
                  <a:lnTo>
                    <a:pt x="18" y="204"/>
                  </a:lnTo>
                  <a:lnTo>
                    <a:pt x="18" y="204"/>
                  </a:lnTo>
                  <a:lnTo>
                    <a:pt x="20" y="204"/>
                  </a:lnTo>
                  <a:lnTo>
                    <a:pt x="20" y="204"/>
                  </a:lnTo>
                  <a:lnTo>
                    <a:pt x="20" y="204"/>
                  </a:lnTo>
                  <a:lnTo>
                    <a:pt x="22" y="206"/>
                  </a:lnTo>
                  <a:lnTo>
                    <a:pt x="22" y="206"/>
                  </a:lnTo>
                  <a:lnTo>
                    <a:pt x="22" y="206"/>
                  </a:lnTo>
                  <a:lnTo>
                    <a:pt x="22" y="206"/>
                  </a:lnTo>
                  <a:lnTo>
                    <a:pt x="24" y="206"/>
                  </a:lnTo>
                  <a:lnTo>
                    <a:pt x="24" y="206"/>
                  </a:lnTo>
                  <a:lnTo>
                    <a:pt x="24" y="204"/>
                  </a:lnTo>
                  <a:lnTo>
                    <a:pt x="24" y="204"/>
                  </a:lnTo>
                  <a:lnTo>
                    <a:pt x="24" y="204"/>
                  </a:lnTo>
                  <a:lnTo>
                    <a:pt x="24" y="202"/>
                  </a:lnTo>
                  <a:lnTo>
                    <a:pt x="24" y="202"/>
                  </a:lnTo>
                  <a:lnTo>
                    <a:pt x="24" y="202"/>
                  </a:lnTo>
                  <a:lnTo>
                    <a:pt x="24" y="200"/>
                  </a:lnTo>
                  <a:lnTo>
                    <a:pt x="26" y="200"/>
                  </a:lnTo>
                  <a:lnTo>
                    <a:pt x="26" y="200"/>
                  </a:lnTo>
                  <a:lnTo>
                    <a:pt x="26" y="198"/>
                  </a:lnTo>
                  <a:lnTo>
                    <a:pt x="26" y="198"/>
                  </a:lnTo>
                  <a:lnTo>
                    <a:pt x="26" y="198"/>
                  </a:lnTo>
                  <a:lnTo>
                    <a:pt x="28" y="198"/>
                  </a:lnTo>
                  <a:lnTo>
                    <a:pt x="28" y="196"/>
                  </a:lnTo>
                  <a:lnTo>
                    <a:pt x="28" y="196"/>
                  </a:lnTo>
                  <a:lnTo>
                    <a:pt x="30" y="196"/>
                  </a:lnTo>
                  <a:lnTo>
                    <a:pt x="30" y="196"/>
                  </a:lnTo>
                  <a:lnTo>
                    <a:pt x="32" y="196"/>
                  </a:lnTo>
                  <a:lnTo>
                    <a:pt x="32" y="196"/>
                  </a:lnTo>
                  <a:lnTo>
                    <a:pt x="32" y="196"/>
                  </a:lnTo>
                  <a:lnTo>
                    <a:pt x="34" y="196"/>
                  </a:lnTo>
                  <a:lnTo>
                    <a:pt x="34" y="196"/>
                  </a:lnTo>
                  <a:lnTo>
                    <a:pt x="34" y="196"/>
                  </a:lnTo>
                  <a:lnTo>
                    <a:pt x="34" y="194"/>
                  </a:lnTo>
                  <a:lnTo>
                    <a:pt x="34" y="194"/>
                  </a:lnTo>
                  <a:lnTo>
                    <a:pt x="34" y="194"/>
                  </a:lnTo>
                  <a:lnTo>
                    <a:pt x="36" y="194"/>
                  </a:lnTo>
                  <a:lnTo>
                    <a:pt x="36" y="192"/>
                  </a:lnTo>
                  <a:lnTo>
                    <a:pt x="36" y="192"/>
                  </a:lnTo>
                  <a:lnTo>
                    <a:pt x="36" y="192"/>
                  </a:lnTo>
                  <a:lnTo>
                    <a:pt x="36" y="192"/>
                  </a:lnTo>
                  <a:lnTo>
                    <a:pt x="38" y="190"/>
                  </a:lnTo>
                  <a:lnTo>
                    <a:pt x="38" y="190"/>
                  </a:lnTo>
                  <a:lnTo>
                    <a:pt x="38" y="190"/>
                  </a:lnTo>
                  <a:lnTo>
                    <a:pt x="40" y="190"/>
                  </a:lnTo>
                  <a:lnTo>
                    <a:pt x="40" y="190"/>
                  </a:lnTo>
                  <a:lnTo>
                    <a:pt x="42" y="190"/>
                  </a:lnTo>
                  <a:lnTo>
                    <a:pt x="42" y="190"/>
                  </a:lnTo>
                  <a:lnTo>
                    <a:pt x="42" y="190"/>
                  </a:lnTo>
                  <a:lnTo>
                    <a:pt x="44" y="190"/>
                  </a:lnTo>
                  <a:lnTo>
                    <a:pt x="44" y="190"/>
                  </a:lnTo>
                  <a:lnTo>
                    <a:pt x="46" y="190"/>
                  </a:lnTo>
                  <a:lnTo>
                    <a:pt x="46" y="190"/>
                  </a:lnTo>
                  <a:lnTo>
                    <a:pt x="48" y="190"/>
                  </a:lnTo>
                  <a:lnTo>
                    <a:pt x="48" y="190"/>
                  </a:lnTo>
                  <a:lnTo>
                    <a:pt x="48" y="190"/>
                  </a:lnTo>
                  <a:lnTo>
                    <a:pt x="50" y="190"/>
                  </a:lnTo>
                  <a:lnTo>
                    <a:pt x="50" y="188"/>
                  </a:lnTo>
                  <a:lnTo>
                    <a:pt x="50" y="188"/>
                  </a:lnTo>
                  <a:lnTo>
                    <a:pt x="52" y="188"/>
                  </a:lnTo>
                  <a:lnTo>
                    <a:pt x="52" y="188"/>
                  </a:lnTo>
                  <a:lnTo>
                    <a:pt x="54" y="188"/>
                  </a:lnTo>
                  <a:lnTo>
                    <a:pt x="54" y="188"/>
                  </a:lnTo>
                  <a:lnTo>
                    <a:pt x="54" y="188"/>
                  </a:lnTo>
                  <a:lnTo>
                    <a:pt x="56" y="188"/>
                  </a:lnTo>
                  <a:lnTo>
                    <a:pt x="56" y="188"/>
                  </a:lnTo>
                  <a:lnTo>
                    <a:pt x="56" y="186"/>
                  </a:lnTo>
                  <a:lnTo>
                    <a:pt x="56" y="186"/>
                  </a:lnTo>
                  <a:lnTo>
                    <a:pt x="56" y="186"/>
                  </a:lnTo>
                  <a:lnTo>
                    <a:pt x="56" y="184"/>
                  </a:lnTo>
                  <a:lnTo>
                    <a:pt x="56" y="184"/>
                  </a:lnTo>
                  <a:lnTo>
                    <a:pt x="58" y="182"/>
                  </a:lnTo>
                  <a:lnTo>
                    <a:pt x="58" y="182"/>
                  </a:lnTo>
                  <a:lnTo>
                    <a:pt x="58" y="182"/>
                  </a:lnTo>
                  <a:lnTo>
                    <a:pt x="58" y="180"/>
                  </a:lnTo>
                  <a:lnTo>
                    <a:pt x="58" y="180"/>
                  </a:lnTo>
                  <a:lnTo>
                    <a:pt x="58" y="178"/>
                  </a:lnTo>
                  <a:lnTo>
                    <a:pt x="56" y="178"/>
                  </a:lnTo>
                  <a:lnTo>
                    <a:pt x="56" y="178"/>
                  </a:lnTo>
                  <a:lnTo>
                    <a:pt x="56" y="176"/>
                  </a:lnTo>
                  <a:lnTo>
                    <a:pt x="56" y="176"/>
                  </a:lnTo>
                  <a:lnTo>
                    <a:pt x="56" y="176"/>
                  </a:lnTo>
                  <a:lnTo>
                    <a:pt x="56" y="176"/>
                  </a:lnTo>
                  <a:lnTo>
                    <a:pt x="54" y="174"/>
                  </a:lnTo>
                  <a:lnTo>
                    <a:pt x="54" y="174"/>
                  </a:lnTo>
                  <a:lnTo>
                    <a:pt x="54" y="174"/>
                  </a:lnTo>
                  <a:lnTo>
                    <a:pt x="54" y="174"/>
                  </a:lnTo>
                  <a:lnTo>
                    <a:pt x="54" y="172"/>
                  </a:lnTo>
                  <a:lnTo>
                    <a:pt x="54" y="172"/>
                  </a:lnTo>
                  <a:lnTo>
                    <a:pt x="54" y="170"/>
                  </a:lnTo>
                  <a:lnTo>
                    <a:pt x="54" y="170"/>
                  </a:lnTo>
                  <a:lnTo>
                    <a:pt x="54" y="170"/>
                  </a:lnTo>
                  <a:lnTo>
                    <a:pt x="54" y="168"/>
                  </a:lnTo>
                  <a:lnTo>
                    <a:pt x="54" y="168"/>
                  </a:lnTo>
                  <a:lnTo>
                    <a:pt x="54" y="168"/>
                  </a:lnTo>
                  <a:lnTo>
                    <a:pt x="52" y="166"/>
                  </a:lnTo>
                  <a:lnTo>
                    <a:pt x="52" y="166"/>
                  </a:lnTo>
                  <a:lnTo>
                    <a:pt x="52" y="166"/>
                  </a:lnTo>
                  <a:lnTo>
                    <a:pt x="52" y="166"/>
                  </a:lnTo>
                  <a:lnTo>
                    <a:pt x="52" y="164"/>
                  </a:lnTo>
                  <a:lnTo>
                    <a:pt x="54" y="164"/>
                  </a:lnTo>
                  <a:lnTo>
                    <a:pt x="54" y="164"/>
                  </a:lnTo>
                  <a:lnTo>
                    <a:pt x="54" y="164"/>
                  </a:lnTo>
                  <a:lnTo>
                    <a:pt x="56" y="164"/>
                  </a:lnTo>
                  <a:lnTo>
                    <a:pt x="56" y="162"/>
                  </a:lnTo>
                  <a:lnTo>
                    <a:pt x="56" y="162"/>
                  </a:lnTo>
                  <a:lnTo>
                    <a:pt x="58" y="162"/>
                  </a:lnTo>
                  <a:lnTo>
                    <a:pt x="58" y="162"/>
                  </a:lnTo>
                  <a:lnTo>
                    <a:pt x="60" y="162"/>
                  </a:lnTo>
                  <a:lnTo>
                    <a:pt x="60" y="162"/>
                  </a:lnTo>
                  <a:lnTo>
                    <a:pt x="60" y="162"/>
                  </a:lnTo>
                  <a:lnTo>
                    <a:pt x="60" y="160"/>
                  </a:lnTo>
                  <a:lnTo>
                    <a:pt x="60" y="160"/>
                  </a:lnTo>
                  <a:lnTo>
                    <a:pt x="60" y="160"/>
                  </a:lnTo>
                  <a:lnTo>
                    <a:pt x="60" y="158"/>
                  </a:lnTo>
                  <a:lnTo>
                    <a:pt x="62" y="158"/>
                  </a:lnTo>
                  <a:lnTo>
                    <a:pt x="62" y="158"/>
                  </a:lnTo>
                  <a:lnTo>
                    <a:pt x="62" y="156"/>
                  </a:lnTo>
                  <a:lnTo>
                    <a:pt x="62" y="156"/>
                  </a:lnTo>
                  <a:lnTo>
                    <a:pt x="62" y="156"/>
                  </a:lnTo>
                  <a:lnTo>
                    <a:pt x="62" y="154"/>
                  </a:lnTo>
                  <a:lnTo>
                    <a:pt x="62" y="154"/>
                  </a:lnTo>
                  <a:lnTo>
                    <a:pt x="62" y="154"/>
                  </a:lnTo>
                  <a:lnTo>
                    <a:pt x="62" y="152"/>
                  </a:lnTo>
                  <a:lnTo>
                    <a:pt x="62" y="152"/>
                  </a:lnTo>
                  <a:lnTo>
                    <a:pt x="62" y="152"/>
                  </a:lnTo>
                  <a:lnTo>
                    <a:pt x="62" y="152"/>
                  </a:lnTo>
                  <a:lnTo>
                    <a:pt x="62" y="150"/>
                  </a:lnTo>
                  <a:lnTo>
                    <a:pt x="64" y="150"/>
                  </a:lnTo>
                  <a:lnTo>
                    <a:pt x="64" y="150"/>
                  </a:lnTo>
                  <a:lnTo>
                    <a:pt x="64" y="148"/>
                  </a:lnTo>
                  <a:lnTo>
                    <a:pt x="64" y="148"/>
                  </a:lnTo>
                  <a:lnTo>
                    <a:pt x="64" y="148"/>
                  </a:lnTo>
                  <a:lnTo>
                    <a:pt x="64" y="146"/>
                  </a:lnTo>
                  <a:lnTo>
                    <a:pt x="64" y="146"/>
                  </a:lnTo>
                  <a:lnTo>
                    <a:pt x="66" y="146"/>
                  </a:lnTo>
                  <a:lnTo>
                    <a:pt x="66" y="146"/>
                  </a:lnTo>
                  <a:lnTo>
                    <a:pt x="66" y="144"/>
                  </a:lnTo>
                  <a:lnTo>
                    <a:pt x="66" y="144"/>
                  </a:lnTo>
                  <a:lnTo>
                    <a:pt x="66" y="144"/>
                  </a:lnTo>
                  <a:lnTo>
                    <a:pt x="68" y="144"/>
                  </a:lnTo>
                  <a:lnTo>
                    <a:pt x="68" y="144"/>
                  </a:lnTo>
                  <a:lnTo>
                    <a:pt x="70" y="144"/>
                  </a:lnTo>
                  <a:lnTo>
                    <a:pt x="70" y="142"/>
                  </a:lnTo>
                  <a:lnTo>
                    <a:pt x="70" y="142"/>
                  </a:lnTo>
                  <a:lnTo>
                    <a:pt x="72" y="142"/>
                  </a:lnTo>
                  <a:lnTo>
                    <a:pt x="72" y="142"/>
                  </a:lnTo>
                  <a:lnTo>
                    <a:pt x="72" y="142"/>
                  </a:lnTo>
                  <a:lnTo>
                    <a:pt x="74" y="142"/>
                  </a:lnTo>
                  <a:lnTo>
                    <a:pt x="74" y="140"/>
                  </a:lnTo>
                  <a:lnTo>
                    <a:pt x="74" y="140"/>
                  </a:lnTo>
                  <a:lnTo>
                    <a:pt x="74" y="140"/>
                  </a:lnTo>
                  <a:lnTo>
                    <a:pt x="74" y="140"/>
                  </a:lnTo>
                  <a:lnTo>
                    <a:pt x="76" y="138"/>
                  </a:lnTo>
                  <a:lnTo>
                    <a:pt x="76" y="138"/>
                  </a:lnTo>
                  <a:lnTo>
                    <a:pt x="76" y="138"/>
                  </a:lnTo>
                  <a:lnTo>
                    <a:pt x="76" y="136"/>
                  </a:lnTo>
                  <a:lnTo>
                    <a:pt x="76" y="136"/>
                  </a:lnTo>
                  <a:lnTo>
                    <a:pt x="76" y="136"/>
                  </a:lnTo>
                  <a:lnTo>
                    <a:pt x="76" y="134"/>
                  </a:lnTo>
                  <a:lnTo>
                    <a:pt x="76" y="134"/>
                  </a:lnTo>
                  <a:lnTo>
                    <a:pt x="78" y="134"/>
                  </a:lnTo>
                  <a:lnTo>
                    <a:pt x="78" y="132"/>
                  </a:lnTo>
                  <a:lnTo>
                    <a:pt x="78" y="132"/>
                  </a:lnTo>
                  <a:lnTo>
                    <a:pt x="78" y="132"/>
                  </a:lnTo>
                  <a:lnTo>
                    <a:pt x="78" y="132"/>
                  </a:lnTo>
                  <a:lnTo>
                    <a:pt x="78" y="130"/>
                  </a:lnTo>
                  <a:lnTo>
                    <a:pt x="80" y="130"/>
                  </a:lnTo>
                  <a:lnTo>
                    <a:pt x="80" y="130"/>
                  </a:lnTo>
                  <a:lnTo>
                    <a:pt x="80" y="130"/>
                  </a:lnTo>
                  <a:lnTo>
                    <a:pt x="80" y="128"/>
                  </a:lnTo>
                  <a:lnTo>
                    <a:pt x="80" y="128"/>
                  </a:lnTo>
                  <a:lnTo>
                    <a:pt x="80" y="126"/>
                  </a:lnTo>
                  <a:lnTo>
                    <a:pt x="80" y="126"/>
                  </a:lnTo>
                  <a:lnTo>
                    <a:pt x="80" y="124"/>
                  </a:lnTo>
                  <a:lnTo>
                    <a:pt x="80" y="124"/>
                  </a:lnTo>
                  <a:lnTo>
                    <a:pt x="80" y="124"/>
                  </a:lnTo>
                  <a:lnTo>
                    <a:pt x="80" y="122"/>
                  </a:lnTo>
                  <a:lnTo>
                    <a:pt x="80" y="122"/>
                  </a:lnTo>
                  <a:lnTo>
                    <a:pt x="80" y="120"/>
                  </a:lnTo>
                  <a:lnTo>
                    <a:pt x="80" y="120"/>
                  </a:lnTo>
                  <a:lnTo>
                    <a:pt x="80" y="118"/>
                  </a:lnTo>
                  <a:lnTo>
                    <a:pt x="80" y="118"/>
                  </a:lnTo>
                  <a:lnTo>
                    <a:pt x="80" y="116"/>
                  </a:lnTo>
                  <a:lnTo>
                    <a:pt x="80" y="116"/>
                  </a:lnTo>
                  <a:lnTo>
                    <a:pt x="80" y="114"/>
                  </a:lnTo>
                  <a:lnTo>
                    <a:pt x="80" y="114"/>
                  </a:lnTo>
                  <a:lnTo>
                    <a:pt x="80" y="112"/>
                  </a:lnTo>
                  <a:lnTo>
                    <a:pt x="80" y="112"/>
                  </a:lnTo>
                  <a:lnTo>
                    <a:pt x="80" y="110"/>
                  </a:lnTo>
                  <a:lnTo>
                    <a:pt x="80" y="110"/>
                  </a:lnTo>
                  <a:lnTo>
                    <a:pt x="80" y="110"/>
                  </a:lnTo>
                  <a:lnTo>
                    <a:pt x="80" y="108"/>
                  </a:lnTo>
                  <a:lnTo>
                    <a:pt x="80" y="108"/>
                  </a:lnTo>
                  <a:lnTo>
                    <a:pt x="80" y="106"/>
                  </a:lnTo>
                  <a:lnTo>
                    <a:pt x="80" y="106"/>
                  </a:lnTo>
                  <a:lnTo>
                    <a:pt x="80" y="104"/>
                  </a:lnTo>
                  <a:lnTo>
                    <a:pt x="80" y="104"/>
                  </a:lnTo>
                  <a:lnTo>
                    <a:pt x="80" y="104"/>
                  </a:lnTo>
                  <a:lnTo>
                    <a:pt x="80" y="102"/>
                  </a:lnTo>
                  <a:lnTo>
                    <a:pt x="80" y="102"/>
                  </a:lnTo>
                  <a:lnTo>
                    <a:pt x="80" y="100"/>
                  </a:lnTo>
                  <a:lnTo>
                    <a:pt x="80" y="100"/>
                  </a:lnTo>
                  <a:lnTo>
                    <a:pt x="80" y="100"/>
                  </a:lnTo>
                  <a:lnTo>
                    <a:pt x="82" y="98"/>
                  </a:lnTo>
                  <a:lnTo>
                    <a:pt x="82" y="98"/>
                  </a:lnTo>
                  <a:lnTo>
                    <a:pt x="82" y="98"/>
                  </a:lnTo>
                  <a:lnTo>
                    <a:pt x="82" y="96"/>
                  </a:lnTo>
                  <a:lnTo>
                    <a:pt x="82" y="96"/>
                  </a:lnTo>
                  <a:lnTo>
                    <a:pt x="84" y="96"/>
                  </a:lnTo>
                  <a:lnTo>
                    <a:pt x="84" y="96"/>
                  </a:lnTo>
                  <a:lnTo>
                    <a:pt x="84" y="94"/>
                  </a:lnTo>
                  <a:lnTo>
                    <a:pt x="82" y="94"/>
                  </a:lnTo>
                  <a:lnTo>
                    <a:pt x="82" y="94"/>
                  </a:lnTo>
                  <a:lnTo>
                    <a:pt x="82" y="94"/>
                  </a:lnTo>
                  <a:lnTo>
                    <a:pt x="82" y="92"/>
                  </a:lnTo>
                  <a:lnTo>
                    <a:pt x="80" y="92"/>
                  </a:lnTo>
                  <a:lnTo>
                    <a:pt x="80" y="92"/>
                  </a:lnTo>
                  <a:lnTo>
                    <a:pt x="80" y="92"/>
                  </a:lnTo>
                  <a:lnTo>
                    <a:pt x="80" y="92"/>
                  </a:lnTo>
                  <a:lnTo>
                    <a:pt x="80" y="90"/>
                  </a:lnTo>
                  <a:lnTo>
                    <a:pt x="80" y="90"/>
                  </a:lnTo>
                  <a:lnTo>
                    <a:pt x="78" y="90"/>
                  </a:lnTo>
                  <a:lnTo>
                    <a:pt x="78" y="90"/>
                  </a:lnTo>
                  <a:lnTo>
                    <a:pt x="78" y="88"/>
                  </a:lnTo>
                  <a:lnTo>
                    <a:pt x="78" y="88"/>
                  </a:lnTo>
                  <a:lnTo>
                    <a:pt x="78" y="88"/>
                  </a:lnTo>
                  <a:lnTo>
                    <a:pt x="78" y="86"/>
                  </a:lnTo>
                  <a:lnTo>
                    <a:pt x="78" y="86"/>
                  </a:lnTo>
                  <a:lnTo>
                    <a:pt x="78" y="86"/>
                  </a:lnTo>
                  <a:lnTo>
                    <a:pt x="78" y="84"/>
                  </a:lnTo>
                  <a:lnTo>
                    <a:pt x="78" y="84"/>
                  </a:lnTo>
                  <a:lnTo>
                    <a:pt x="76" y="82"/>
                  </a:lnTo>
                  <a:lnTo>
                    <a:pt x="76" y="82"/>
                  </a:lnTo>
                  <a:lnTo>
                    <a:pt x="76" y="82"/>
                  </a:lnTo>
                  <a:lnTo>
                    <a:pt x="76" y="80"/>
                  </a:lnTo>
                  <a:lnTo>
                    <a:pt x="76" y="80"/>
                  </a:lnTo>
                  <a:lnTo>
                    <a:pt x="76" y="78"/>
                  </a:lnTo>
                  <a:lnTo>
                    <a:pt x="78" y="78"/>
                  </a:lnTo>
                  <a:lnTo>
                    <a:pt x="78" y="76"/>
                  </a:lnTo>
                  <a:lnTo>
                    <a:pt x="78" y="76"/>
                  </a:lnTo>
                  <a:lnTo>
                    <a:pt x="78" y="76"/>
                  </a:lnTo>
                  <a:lnTo>
                    <a:pt x="78" y="76"/>
                  </a:lnTo>
                  <a:lnTo>
                    <a:pt x="78" y="74"/>
                  </a:lnTo>
                  <a:lnTo>
                    <a:pt x="78" y="74"/>
                  </a:lnTo>
                  <a:lnTo>
                    <a:pt x="80" y="74"/>
                  </a:lnTo>
                  <a:lnTo>
                    <a:pt x="80" y="72"/>
                  </a:lnTo>
                  <a:lnTo>
                    <a:pt x="80" y="72"/>
                  </a:lnTo>
                  <a:lnTo>
                    <a:pt x="78" y="72"/>
                  </a:lnTo>
                  <a:lnTo>
                    <a:pt x="78" y="70"/>
                  </a:lnTo>
                  <a:lnTo>
                    <a:pt x="78" y="70"/>
                  </a:lnTo>
                  <a:lnTo>
                    <a:pt x="78" y="70"/>
                  </a:lnTo>
                  <a:lnTo>
                    <a:pt x="78" y="68"/>
                  </a:lnTo>
                  <a:lnTo>
                    <a:pt x="78" y="68"/>
                  </a:lnTo>
                  <a:lnTo>
                    <a:pt x="78" y="68"/>
                  </a:lnTo>
                  <a:lnTo>
                    <a:pt x="76" y="66"/>
                  </a:lnTo>
                  <a:lnTo>
                    <a:pt x="76" y="66"/>
                  </a:lnTo>
                  <a:lnTo>
                    <a:pt x="76" y="64"/>
                  </a:lnTo>
                  <a:lnTo>
                    <a:pt x="76" y="64"/>
                  </a:lnTo>
                  <a:lnTo>
                    <a:pt x="76" y="64"/>
                  </a:lnTo>
                  <a:lnTo>
                    <a:pt x="76" y="64"/>
                  </a:lnTo>
                  <a:lnTo>
                    <a:pt x="76" y="62"/>
                  </a:lnTo>
                  <a:lnTo>
                    <a:pt x="76" y="62"/>
                  </a:lnTo>
                  <a:lnTo>
                    <a:pt x="74" y="62"/>
                  </a:lnTo>
                  <a:lnTo>
                    <a:pt x="74" y="60"/>
                  </a:lnTo>
                  <a:lnTo>
                    <a:pt x="74" y="60"/>
                  </a:lnTo>
                  <a:lnTo>
                    <a:pt x="74" y="60"/>
                  </a:lnTo>
                  <a:lnTo>
                    <a:pt x="74" y="58"/>
                  </a:lnTo>
                  <a:lnTo>
                    <a:pt x="74" y="58"/>
                  </a:lnTo>
                  <a:lnTo>
                    <a:pt x="72" y="58"/>
                  </a:lnTo>
                  <a:lnTo>
                    <a:pt x="72" y="56"/>
                  </a:lnTo>
                  <a:lnTo>
                    <a:pt x="72" y="56"/>
                  </a:lnTo>
                  <a:lnTo>
                    <a:pt x="72" y="56"/>
                  </a:lnTo>
                  <a:lnTo>
                    <a:pt x="72" y="54"/>
                  </a:lnTo>
                  <a:lnTo>
                    <a:pt x="72" y="54"/>
                  </a:lnTo>
                  <a:lnTo>
                    <a:pt x="72" y="54"/>
                  </a:lnTo>
                  <a:lnTo>
                    <a:pt x="72" y="52"/>
                  </a:lnTo>
                  <a:lnTo>
                    <a:pt x="70" y="52"/>
                  </a:lnTo>
                  <a:lnTo>
                    <a:pt x="70" y="52"/>
                  </a:lnTo>
                  <a:lnTo>
                    <a:pt x="70" y="50"/>
                  </a:lnTo>
                  <a:lnTo>
                    <a:pt x="70" y="50"/>
                  </a:lnTo>
                  <a:lnTo>
                    <a:pt x="70" y="50"/>
                  </a:lnTo>
                  <a:lnTo>
                    <a:pt x="70" y="48"/>
                  </a:lnTo>
                  <a:lnTo>
                    <a:pt x="70" y="48"/>
                  </a:lnTo>
                  <a:lnTo>
                    <a:pt x="68" y="48"/>
                  </a:lnTo>
                  <a:lnTo>
                    <a:pt x="68" y="46"/>
                  </a:lnTo>
                  <a:lnTo>
                    <a:pt x="68" y="46"/>
                  </a:lnTo>
                  <a:lnTo>
                    <a:pt x="68" y="46"/>
                  </a:lnTo>
                  <a:lnTo>
                    <a:pt x="68" y="44"/>
                  </a:lnTo>
                  <a:lnTo>
                    <a:pt x="68" y="44"/>
                  </a:lnTo>
                  <a:lnTo>
                    <a:pt x="68" y="44"/>
                  </a:lnTo>
                  <a:lnTo>
                    <a:pt x="68" y="42"/>
                  </a:lnTo>
                  <a:lnTo>
                    <a:pt x="66" y="42"/>
                  </a:lnTo>
                  <a:lnTo>
                    <a:pt x="66" y="42"/>
                  </a:lnTo>
                  <a:lnTo>
                    <a:pt x="66" y="40"/>
                  </a:lnTo>
                  <a:lnTo>
                    <a:pt x="66" y="40"/>
                  </a:lnTo>
                  <a:lnTo>
                    <a:pt x="66" y="40"/>
                  </a:lnTo>
                  <a:lnTo>
                    <a:pt x="66" y="38"/>
                  </a:lnTo>
                  <a:lnTo>
                    <a:pt x="66" y="38"/>
                  </a:lnTo>
                  <a:lnTo>
                    <a:pt x="64" y="38"/>
                  </a:lnTo>
                  <a:lnTo>
                    <a:pt x="64" y="38"/>
                  </a:lnTo>
                  <a:lnTo>
                    <a:pt x="64" y="36"/>
                  </a:lnTo>
                  <a:lnTo>
                    <a:pt x="64" y="36"/>
                  </a:lnTo>
                  <a:lnTo>
                    <a:pt x="64" y="36"/>
                  </a:lnTo>
                  <a:lnTo>
                    <a:pt x="64" y="34"/>
                  </a:lnTo>
                  <a:lnTo>
                    <a:pt x="64" y="34"/>
                  </a:lnTo>
                  <a:lnTo>
                    <a:pt x="64" y="34"/>
                  </a:lnTo>
                  <a:lnTo>
                    <a:pt x="64" y="32"/>
                  </a:lnTo>
                  <a:lnTo>
                    <a:pt x="64" y="32"/>
                  </a:lnTo>
                  <a:lnTo>
                    <a:pt x="64" y="30"/>
                  </a:lnTo>
                  <a:lnTo>
                    <a:pt x="64" y="30"/>
                  </a:lnTo>
                  <a:lnTo>
                    <a:pt x="64" y="30"/>
                  </a:lnTo>
                  <a:lnTo>
                    <a:pt x="64" y="30"/>
                  </a:lnTo>
                  <a:lnTo>
                    <a:pt x="64" y="28"/>
                  </a:lnTo>
                  <a:lnTo>
                    <a:pt x="66" y="28"/>
                  </a:lnTo>
                  <a:lnTo>
                    <a:pt x="66" y="28"/>
                  </a:lnTo>
                  <a:lnTo>
                    <a:pt x="66" y="28"/>
                  </a:lnTo>
                  <a:lnTo>
                    <a:pt x="68" y="28"/>
                  </a:lnTo>
                  <a:lnTo>
                    <a:pt x="68" y="26"/>
                  </a:lnTo>
                  <a:lnTo>
                    <a:pt x="68" y="26"/>
                  </a:lnTo>
                  <a:lnTo>
                    <a:pt x="68" y="26"/>
                  </a:lnTo>
                  <a:lnTo>
                    <a:pt x="70" y="26"/>
                  </a:lnTo>
                  <a:lnTo>
                    <a:pt x="70" y="26"/>
                  </a:lnTo>
                  <a:lnTo>
                    <a:pt x="70" y="26"/>
                  </a:lnTo>
                  <a:lnTo>
                    <a:pt x="72" y="26"/>
                  </a:lnTo>
                  <a:lnTo>
                    <a:pt x="72" y="24"/>
                  </a:lnTo>
                  <a:lnTo>
                    <a:pt x="72" y="24"/>
                  </a:lnTo>
                  <a:lnTo>
                    <a:pt x="72" y="22"/>
                  </a:lnTo>
                  <a:lnTo>
                    <a:pt x="72" y="22"/>
                  </a:lnTo>
                  <a:lnTo>
                    <a:pt x="72" y="22"/>
                  </a:lnTo>
                  <a:lnTo>
                    <a:pt x="74" y="22"/>
                  </a:lnTo>
                  <a:lnTo>
                    <a:pt x="76" y="24"/>
                  </a:lnTo>
                  <a:lnTo>
                    <a:pt x="76" y="26"/>
                  </a:lnTo>
                  <a:lnTo>
                    <a:pt x="78" y="26"/>
                  </a:lnTo>
                  <a:lnTo>
                    <a:pt x="78" y="26"/>
                  </a:lnTo>
                  <a:lnTo>
                    <a:pt x="80" y="28"/>
                  </a:lnTo>
                  <a:lnTo>
                    <a:pt x="80" y="26"/>
                  </a:lnTo>
                  <a:lnTo>
                    <a:pt x="82" y="26"/>
                  </a:lnTo>
                  <a:lnTo>
                    <a:pt x="82" y="24"/>
                  </a:lnTo>
                  <a:lnTo>
                    <a:pt x="80" y="20"/>
                  </a:lnTo>
                  <a:lnTo>
                    <a:pt x="80" y="20"/>
                  </a:lnTo>
                  <a:lnTo>
                    <a:pt x="80" y="18"/>
                  </a:lnTo>
                  <a:lnTo>
                    <a:pt x="80" y="16"/>
                  </a:lnTo>
                  <a:lnTo>
                    <a:pt x="80" y="16"/>
                  </a:lnTo>
                  <a:lnTo>
                    <a:pt x="80" y="14"/>
                  </a:lnTo>
                  <a:lnTo>
                    <a:pt x="82" y="14"/>
                  </a:lnTo>
                  <a:lnTo>
                    <a:pt x="82" y="14"/>
                  </a:lnTo>
                  <a:lnTo>
                    <a:pt x="82" y="14"/>
                  </a:lnTo>
                  <a:lnTo>
                    <a:pt x="84" y="14"/>
                  </a:lnTo>
                  <a:lnTo>
                    <a:pt x="84" y="16"/>
                  </a:lnTo>
                  <a:lnTo>
                    <a:pt x="84" y="16"/>
                  </a:lnTo>
                  <a:lnTo>
                    <a:pt x="84" y="16"/>
                  </a:lnTo>
                  <a:lnTo>
                    <a:pt x="84" y="16"/>
                  </a:lnTo>
                  <a:lnTo>
                    <a:pt x="86" y="18"/>
                  </a:lnTo>
                  <a:lnTo>
                    <a:pt x="86" y="18"/>
                  </a:lnTo>
                  <a:lnTo>
                    <a:pt x="86" y="20"/>
                  </a:lnTo>
                  <a:lnTo>
                    <a:pt x="86" y="22"/>
                  </a:lnTo>
                  <a:lnTo>
                    <a:pt x="88" y="22"/>
                  </a:lnTo>
                  <a:lnTo>
                    <a:pt x="90" y="22"/>
                  </a:lnTo>
                  <a:lnTo>
                    <a:pt x="90" y="22"/>
                  </a:lnTo>
                  <a:lnTo>
                    <a:pt x="92" y="22"/>
                  </a:lnTo>
                  <a:lnTo>
                    <a:pt x="92" y="22"/>
                  </a:lnTo>
                  <a:lnTo>
                    <a:pt x="94" y="22"/>
                  </a:lnTo>
                  <a:lnTo>
                    <a:pt x="94" y="20"/>
                  </a:lnTo>
                  <a:lnTo>
                    <a:pt x="94" y="18"/>
                  </a:lnTo>
                  <a:lnTo>
                    <a:pt x="94" y="18"/>
                  </a:lnTo>
                  <a:lnTo>
                    <a:pt x="94" y="16"/>
                  </a:lnTo>
                  <a:lnTo>
                    <a:pt x="94" y="14"/>
                  </a:lnTo>
                  <a:lnTo>
                    <a:pt x="94" y="12"/>
                  </a:lnTo>
                  <a:lnTo>
                    <a:pt x="94" y="10"/>
                  </a:lnTo>
                  <a:lnTo>
                    <a:pt x="96" y="8"/>
                  </a:lnTo>
                  <a:lnTo>
                    <a:pt x="96" y="8"/>
                  </a:lnTo>
                  <a:lnTo>
                    <a:pt x="96" y="6"/>
                  </a:lnTo>
                  <a:lnTo>
                    <a:pt x="96" y="4"/>
                  </a:lnTo>
                  <a:lnTo>
                    <a:pt x="96" y="2"/>
                  </a:lnTo>
                  <a:lnTo>
                    <a:pt x="98" y="2"/>
                  </a:lnTo>
                  <a:lnTo>
                    <a:pt x="100" y="0"/>
                  </a:lnTo>
                  <a:lnTo>
                    <a:pt x="100" y="0"/>
                  </a:lnTo>
                  <a:lnTo>
                    <a:pt x="102" y="0"/>
                  </a:lnTo>
                  <a:lnTo>
                    <a:pt x="102" y="0"/>
                  </a:lnTo>
                  <a:lnTo>
                    <a:pt x="102" y="0"/>
                  </a:lnTo>
                  <a:lnTo>
                    <a:pt x="102" y="0"/>
                  </a:lnTo>
                  <a:lnTo>
                    <a:pt x="104" y="2"/>
                  </a:lnTo>
                  <a:lnTo>
                    <a:pt x="104" y="4"/>
                  </a:lnTo>
                  <a:lnTo>
                    <a:pt x="104" y="4"/>
                  </a:lnTo>
                  <a:lnTo>
                    <a:pt x="106" y="6"/>
                  </a:lnTo>
                  <a:lnTo>
                    <a:pt x="106" y="8"/>
                  </a:lnTo>
                  <a:lnTo>
                    <a:pt x="106" y="10"/>
                  </a:lnTo>
                  <a:lnTo>
                    <a:pt x="108" y="10"/>
                  </a:lnTo>
                  <a:lnTo>
                    <a:pt x="108" y="10"/>
                  </a:lnTo>
                  <a:lnTo>
                    <a:pt x="108" y="12"/>
                  </a:lnTo>
                  <a:lnTo>
                    <a:pt x="110" y="12"/>
                  </a:lnTo>
                  <a:lnTo>
                    <a:pt x="110" y="12"/>
                  </a:lnTo>
                  <a:lnTo>
                    <a:pt x="110" y="12"/>
                  </a:lnTo>
                  <a:lnTo>
                    <a:pt x="112" y="12"/>
                  </a:lnTo>
                  <a:lnTo>
                    <a:pt x="112" y="14"/>
                  </a:lnTo>
                  <a:lnTo>
                    <a:pt x="112" y="14"/>
                  </a:lnTo>
                  <a:lnTo>
                    <a:pt x="112" y="14"/>
                  </a:lnTo>
                  <a:lnTo>
                    <a:pt x="112" y="16"/>
                  </a:lnTo>
                  <a:lnTo>
                    <a:pt x="112" y="18"/>
                  </a:lnTo>
                  <a:lnTo>
                    <a:pt x="112" y="18"/>
                  </a:lnTo>
                  <a:lnTo>
                    <a:pt x="114" y="20"/>
                  </a:lnTo>
                  <a:lnTo>
                    <a:pt x="114" y="20"/>
                  </a:lnTo>
                  <a:lnTo>
                    <a:pt x="114" y="20"/>
                  </a:lnTo>
                  <a:lnTo>
                    <a:pt x="114" y="22"/>
                  </a:lnTo>
                  <a:lnTo>
                    <a:pt x="116" y="22"/>
                  </a:lnTo>
                  <a:lnTo>
                    <a:pt x="116" y="22"/>
                  </a:lnTo>
                  <a:close/>
                </a:path>
              </a:pathLst>
            </a:custGeom>
            <a:solidFill>
              <a:schemeClr val="bg1">
                <a:lumMod val="50000"/>
              </a:schemeClr>
            </a:solidFill>
            <a:ln w="8">
              <a:solidFill>
                <a:schemeClr val="tx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033" name="Freeform 9"/>
            <p:cNvSpPr>
              <a:spLocks/>
            </p:cNvSpPr>
            <p:nvPr/>
          </p:nvSpPr>
          <p:spPr bwMode="auto">
            <a:xfrm>
              <a:off x="2346" y="2067"/>
              <a:ext cx="192" cy="308"/>
            </a:xfrm>
            <a:custGeom>
              <a:avLst/>
              <a:gdLst/>
              <a:ahLst/>
              <a:cxnLst>
                <a:cxn ang="0">
                  <a:pos x="150" y="20"/>
                </a:cxn>
                <a:cxn ang="0">
                  <a:pos x="138" y="22"/>
                </a:cxn>
                <a:cxn ang="0">
                  <a:pos x="130" y="26"/>
                </a:cxn>
                <a:cxn ang="0">
                  <a:pos x="130" y="36"/>
                </a:cxn>
                <a:cxn ang="0">
                  <a:pos x="130" y="44"/>
                </a:cxn>
                <a:cxn ang="0">
                  <a:pos x="142" y="62"/>
                </a:cxn>
                <a:cxn ang="0">
                  <a:pos x="144" y="84"/>
                </a:cxn>
                <a:cxn ang="0">
                  <a:pos x="134" y="98"/>
                </a:cxn>
                <a:cxn ang="0">
                  <a:pos x="126" y="106"/>
                </a:cxn>
                <a:cxn ang="0">
                  <a:pos x="122" y="114"/>
                </a:cxn>
                <a:cxn ang="0">
                  <a:pos x="112" y="118"/>
                </a:cxn>
                <a:cxn ang="0">
                  <a:pos x="122" y="116"/>
                </a:cxn>
                <a:cxn ang="0">
                  <a:pos x="124" y="122"/>
                </a:cxn>
                <a:cxn ang="0">
                  <a:pos x="144" y="122"/>
                </a:cxn>
                <a:cxn ang="0">
                  <a:pos x="164" y="122"/>
                </a:cxn>
                <a:cxn ang="0">
                  <a:pos x="178" y="130"/>
                </a:cxn>
                <a:cxn ang="0">
                  <a:pos x="184" y="142"/>
                </a:cxn>
                <a:cxn ang="0">
                  <a:pos x="190" y="154"/>
                </a:cxn>
                <a:cxn ang="0">
                  <a:pos x="178" y="146"/>
                </a:cxn>
                <a:cxn ang="0">
                  <a:pos x="166" y="142"/>
                </a:cxn>
                <a:cxn ang="0">
                  <a:pos x="156" y="150"/>
                </a:cxn>
                <a:cxn ang="0">
                  <a:pos x="150" y="162"/>
                </a:cxn>
                <a:cxn ang="0">
                  <a:pos x="148" y="176"/>
                </a:cxn>
                <a:cxn ang="0">
                  <a:pos x="138" y="182"/>
                </a:cxn>
                <a:cxn ang="0">
                  <a:pos x="124" y="188"/>
                </a:cxn>
                <a:cxn ang="0">
                  <a:pos x="108" y="194"/>
                </a:cxn>
                <a:cxn ang="0">
                  <a:pos x="100" y="202"/>
                </a:cxn>
                <a:cxn ang="0">
                  <a:pos x="98" y="220"/>
                </a:cxn>
                <a:cxn ang="0">
                  <a:pos x="98" y="242"/>
                </a:cxn>
                <a:cxn ang="0">
                  <a:pos x="96" y="252"/>
                </a:cxn>
                <a:cxn ang="0">
                  <a:pos x="98" y="268"/>
                </a:cxn>
                <a:cxn ang="0">
                  <a:pos x="104" y="278"/>
                </a:cxn>
                <a:cxn ang="0">
                  <a:pos x="110" y="294"/>
                </a:cxn>
                <a:cxn ang="0">
                  <a:pos x="100" y="300"/>
                </a:cxn>
                <a:cxn ang="0">
                  <a:pos x="82" y="290"/>
                </a:cxn>
                <a:cxn ang="0">
                  <a:pos x="64" y="280"/>
                </a:cxn>
                <a:cxn ang="0">
                  <a:pos x="48" y="272"/>
                </a:cxn>
                <a:cxn ang="0">
                  <a:pos x="30" y="260"/>
                </a:cxn>
                <a:cxn ang="0">
                  <a:pos x="16" y="256"/>
                </a:cxn>
                <a:cxn ang="0">
                  <a:pos x="2" y="246"/>
                </a:cxn>
                <a:cxn ang="0">
                  <a:pos x="2" y="228"/>
                </a:cxn>
                <a:cxn ang="0">
                  <a:pos x="2" y="212"/>
                </a:cxn>
                <a:cxn ang="0">
                  <a:pos x="2" y="194"/>
                </a:cxn>
                <a:cxn ang="0">
                  <a:pos x="2" y="178"/>
                </a:cxn>
                <a:cxn ang="0">
                  <a:pos x="4" y="160"/>
                </a:cxn>
                <a:cxn ang="0">
                  <a:pos x="8" y="142"/>
                </a:cxn>
                <a:cxn ang="0">
                  <a:pos x="6" y="126"/>
                </a:cxn>
                <a:cxn ang="0">
                  <a:pos x="0" y="108"/>
                </a:cxn>
                <a:cxn ang="0">
                  <a:pos x="10" y="90"/>
                </a:cxn>
                <a:cxn ang="0">
                  <a:pos x="18" y="80"/>
                </a:cxn>
                <a:cxn ang="0">
                  <a:pos x="26" y="70"/>
                </a:cxn>
                <a:cxn ang="0">
                  <a:pos x="28" y="58"/>
                </a:cxn>
                <a:cxn ang="0">
                  <a:pos x="32" y="46"/>
                </a:cxn>
                <a:cxn ang="0">
                  <a:pos x="36" y="36"/>
                </a:cxn>
                <a:cxn ang="0">
                  <a:pos x="50" y="30"/>
                </a:cxn>
                <a:cxn ang="0">
                  <a:pos x="54" y="18"/>
                </a:cxn>
                <a:cxn ang="0">
                  <a:pos x="64" y="12"/>
                </a:cxn>
                <a:cxn ang="0">
                  <a:pos x="80" y="14"/>
                </a:cxn>
                <a:cxn ang="0">
                  <a:pos x="100" y="10"/>
                </a:cxn>
                <a:cxn ang="0">
                  <a:pos x="118" y="6"/>
                </a:cxn>
                <a:cxn ang="0">
                  <a:pos x="134" y="6"/>
                </a:cxn>
                <a:cxn ang="0">
                  <a:pos x="152" y="6"/>
                </a:cxn>
              </a:cxnLst>
              <a:rect l="0" t="0" r="r" b="b"/>
              <a:pathLst>
                <a:path w="192" h="308">
                  <a:moveTo>
                    <a:pt x="156" y="10"/>
                  </a:moveTo>
                  <a:lnTo>
                    <a:pt x="156" y="12"/>
                  </a:lnTo>
                  <a:lnTo>
                    <a:pt x="156" y="12"/>
                  </a:lnTo>
                  <a:lnTo>
                    <a:pt x="156" y="12"/>
                  </a:lnTo>
                  <a:lnTo>
                    <a:pt x="156" y="14"/>
                  </a:lnTo>
                  <a:lnTo>
                    <a:pt x="158" y="14"/>
                  </a:lnTo>
                  <a:lnTo>
                    <a:pt x="158" y="14"/>
                  </a:lnTo>
                  <a:lnTo>
                    <a:pt x="158" y="14"/>
                  </a:lnTo>
                  <a:lnTo>
                    <a:pt x="158" y="16"/>
                  </a:lnTo>
                  <a:lnTo>
                    <a:pt x="156" y="16"/>
                  </a:lnTo>
                  <a:lnTo>
                    <a:pt x="156" y="16"/>
                  </a:lnTo>
                  <a:lnTo>
                    <a:pt x="156" y="16"/>
                  </a:lnTo>
                  <a:lnTo>
                    <a:pt x="156" y="16"/>
                  </a:lnTo>
                  <a:lnTo>
                    <a:pt x="154" y="18"/>
                  </a:lnTo>
                  <a:lnTo>
                    <a:pt x="154" y="18"/>
                  </a:lnTo>
                  <a:lnTo>
                    <a:pt x="152" y="18"/>
                  </a:lnTo>
                  <a:lnTo>
                    <a:pt x="152" y="18"/>
                  </a:lnTo>
                  <a:lnTo>
                    <a:pt x="150" y="18"/>
                  </a:lnTo>
                  <a:lnTo>
                    <a:pt x="150" y="20"/>
                  </a:lnTo>
                  <a:lnTo>
                    <a:pt x="150" y="20"/>
                  </a:lnTo>
                  <a:lnTo>
                    <a:pt x="150" y="20"/>
                  </a:lnTo>
                  <a:lnTo>
                    <a:pt x="148" y="20"/>
                  </a:lnTo>
                  <a:lnTo>
                    <a:pt x="148" y="20"/>
                  </a:lnTo>
                  <a:lnTo>
                    <a:pt x="148" y="20"/>
                  </a:lnTo>
                  <a:lnTo>
                    <a:pt x="148" y="18"/>
                  </a:lnTo>
                  <a:lnTo>
                    <a:pt x="146" y="18"/>
                  </a:lnTo>
                  <a:lnTo>
                    <a:pt x="146" y="18"/>
                  </a:lnTo>
                  <a:lnTo>
                    <a:pt x="146" y="18"/>
                  </a:lnTo>
                  <a:lnTo>
                    <a:pt x="144" y="18"/>
                  </a:lnTo>
                  <a:lnTo>
                    <a:pt x="144" y="18"/>
                  </a:lnTo>
                  <a:lnTo>
                    <a:pt x="142" y="18"/>
                  </a:lnTo>
                  <a:lnTo>
                    <a:pt x="142" y="18"/>
                  </a:lnTo>
                  <a:lnTo>
                    <a:pt x="142" y="20"/>
                  </a:lnTo>
                  <a:lnTo>
                    <a:pt x="142" y="20"/>
                  </a:lnTo>
                  <a:lnTo>
                    <a:pt x="140" y="20"/>
                  </a:lnTo>
                  <a:lnTo>
                    <a:pt x="140" y="20"/>
                  </a:lnTo>
                  <a:lnTo>
                    <a:pt x="140" y="22"/>
                  </a:lnTo>
                  <a:lnTo>
                    <a:pt x="138" y="22"/>
                  </a:lnTo>
                  <a:lnTo>
                    <a:pt x="138" y="22"/>
                  </a:lnTo>
                  <a:lnTo>
                    <a:pt x="138" y="24"/>
                  </a:lnTo>
                  <a:lnTo>
                    <a:pt x="138" y="24"/>
                  </a:lnTo>
                  <a:lnTo>
                    <a:pt x="140" y="24"/>
                  </a:lnTo>
                  <a:lnTo>
                    <a:pt x="138" y="26"/>
                  </a:lnTo>
                  <a:lnTo>
                    <a:pt x="138" y="26"/>
                  </a:lnTo>
                  <a:lnTo>
                    <a:pt x="138" y="26"/>
                  </a:lnTo>
                  <a:lnTo>
                    <a:pt x="138" y="26"/>
                  </a:lnTo>
                  <a:lnTo>
                    <a:pt x="138" y="26"/>
                  </a:lnTo>
                  <a:lnTo>
                    <a:pt x="136" y="28"/>
                  </a:lnTo>
                  <a:lnTo>
                    <a:pt x="136" y="28"/>
                  </a:lnTo>
                  <a:lnTo>
                    <a:pt x="136" y="28"/>
                  </a:lnTo>
                  <a:lnTo>
                    <a:pt x="134" y="28"/>
                  </a:lnTo>
                  <a:lnTo>
                    <a:pt x="134" y="28"/>
                  </a:lnTo>
                  <a:lnTo>
                    <a:pt x="134" y="28"/>
                  </a:lnTo>
                  <a:lnTo>
                    <a:pt x="132" y="28"/>
                  </a:lnTo>
                  <a:lnTo>
                    <a:pt x="132" y="26"/>
                  </a:lnTo>
                  <a:lnTo>
                    <a:pt x="132" y="26"/>
                  </a:lnTo>
                  <a:lnTo>
                    <a:pt x="130" y="26"/>
                  </a:lnTo>
                  <a:lnTo>
                    <a:pt x="130" y="26"/>
                  </a:lnTo>
                  <a:lnTo>
                    <a:pt x="130" y="28"/>
                  </a:lnTo>
                  <a:lnTo>
                    <a:pt x="128" y="28"/>
                  </a:lnTo>
                  <a:lnTo>
                    <a:pt x="128" y="28"/>
                  </a:lnTo>
                  <a:lnTo>
                    <a:pt x="128" y="28"/>
                  </a:lnTo>
                  <a:lnTo>
                    <a:pt x="128" y="28"/>
                  </a:lnTo>
                  <a:lnTo>
                    <a:pt x="126" y="30"/>
                  </a:lnTo>
                  <a:lnTo>
                    <a:pt x="126" y="30"/>
                  </a:lnTo>
                  <a:lnTo>
                    <a:pt x="126" y="30"/>
                  </a:lnTo>
                  <a:lnTo>
                    <a:pt x="126" y="32"/>
                  </a:lnTo>
                  <a:lnTo>
                    <a:pt x="126" y="32"/>
                  </a:lnTo>
                  <a:lnTo>
                    <a:pt x="128" y="32"/>
                  </a:lnTo>
                  <a:lnTo>
                    <a:pt x="128" y="34"/>
                  </a:lnTo>
                  <a:lnTo>
                    <a:pt x="128" y="34"/>
                  </a:lnTo>
                  <a:lnTo>
                    <a:pt x="128" y="34"/>
                  </a:lnTo>
                  <a:lnTo>
                    <a:pt x="128" y="34"/>
                  </a:lnTo>
                  <a:lnTo>
                    <a:pt x="128" y="34"/>
                  </a:lnTo>
                  <a:lnTo>
                    <a:pt x="130" y="36"/>
                  </a:lnTo>
                  <a:lnTo>
                    <a:pt x="130" y="36"/>
                  </a:lnTo>
                  <a:lnTo>
                    <a:pt x="130" y="36"/>
                  </a:lnTo>
                  <a:lnTo>
                    <a:pt x="130" y="36"/>
                  </a:lnTo>
                  <a:lnTo>
                    <a:pt x="132" y="38"/>
                  </a:lnTo>
                  <a:lnTo>
                    <a:pt x="132" y="38"/>
                  </a:lnTo>
                  <a:lnTo>
                    <a:pt x="132" y="38"/>
                  </a:lnTo>
                  <a:lnTo>
                    <a:pt x="134" y="38"/>
                  </a:lnTo>
                  <a:lnTo>
                    <a:pt x="132" y="38"/>
                  </a:lnTo>
                  <a:lnTo>
                    <a:pt x="132" y="40"/>
                  </a:lnTo>
                  <a:lnTo>
                    <a:pt x="132" y="40"/>
                  </a:lnTo>
                  <a:lnTo>
                    <a:pt x="132" y="40"/>
                  </a:lnTo>
                  <a:lnTo>
                    <a:pt x="132" y="40"/>
                  </a:lnTo>
                  <a:lnTo>
                    <a:pt x="130" y="40"/>
                  </a:lnTo>
                  <a:lnTo>
                    <a:pt x="130" y="40"/>
                  </a:lnTo>
                  <a:lnTo>
                    <a:pt x="130" y="42"/>
                  </a:lnTo>
                  <a:lnTo>
                    <a:pt x="130" y="42"/>
                  </a:lnTo>
                  <a:lnTo>
                    <a:pt x="130" y="42"/>
                  </a:lnTo>
                  <a:lnTo>
                    <a:pt x="130" y="42"/>
                  </a:lnTo>
                  <a:lnTo>
                    <a:pt x="130" y="44"/>
                  </a:lnTo>
                  <a:lnTo>
                    <a:pt x="130" y="44"/>
                  </a:lnTo>
                  <a:lnTo>
                    <a:pt x="130" y="44"/>
                  </a:lnTo>
                  <a:lnTo>
                    <a:pt x="130" y="46"/>
                  </a:lnTo>
                  <a:lnTo>
                    <a:pt x="130" y="48"/>
                  </a:lnTo>
                  <a:lnTo>
                    <a:pt x="132" y="48"/>
                  </a:lnTo>
                  <a:lnTo>
                    <a:pt x="132" y="48"/>
                  </a:lnTo>
                  <a:lnTo>
                    <a:pt x="134" y="48"/>
                  </a:lnTo>
                  <a:lnTo>
                    <a:pt x="136" y="50"/>
                  </a:lnTo>
                  <a:lnTo>
                    <a:pt x="136" y="50"/>
                  </a:lnTo>
                  <a:lnTo>
                    <a:pt x="136" y="52"/>
                  </a:lnTo>
                  <a:lnTo>
                    <a:pt x="136" y="52"/>
                  </a:lnTo>
                  <a:lnTo>
                    <a:pt x="136" y="54"/>
                  </a:lnTo>
                  <a:lnTo>
                    <a:pt x="136" y="54"/>
                  </a:lnTo>
                  <a:lnTo>
                    <a:pt x="138" y="56"/>
                  </a:lnTo>
                  <a:lnTo>
                    <a:pt x="138" y="56"/>
                  </a:lnTo>
                  <a:lnTo>
                    <a:pt x="138" y="56"/>
                  </a:lnTo>
                  <a:lnTo>
                    <a:pt x="140" y="58"/>
                  </a:lnTo>
                  <a:lnTo>
                    <a:pt x="140" y="60"/>
                  </a:lnTo>
                  <a:lnTo>
                    <a:pt x="140" y="60"/>
                  </a:lnTo>
                  <a:lnTo>
                    <a:pt x="142" y="62"/>
                  </a:lnTo>
                  <a:lnTo>
                    <a:pt x="142" y="62"/>
                  </a:lnTo>
                  <a:lnTo>
                    <a:pt x="142" y="62"/>
                  </a:lnTo>
                  <a:lnTo>
                    <a:pt x="142" y="64"/>
                  </a:lnTo>
                  <a:lnTo>
                    <a:pt x="142" y="66"/>
                  </a:lnTo>
                  <a:lnTo>
                    <a:pt x="142" y="66"/>
                  </a:lnTo>
                  <a:lnTo>
                    <a:pt x="142" y="68"/>
                  </a:lnTo>
                  <a:lnTo>
                    <a:pt x="142" y="70"/>
                  </a:lnTo>
                  <a:lnTo>
                    <a:pt x="142" y="70"/>
                  </a:lnTo>
                  <a:lnTo>
                    <a:pt x="140" y="70"/>
                  </a:lnTo>
                  <a:lnTo>
                    <a:pt x="140" y="72"/>
                  </a:lnTo>
                  <a:lnTo>
                    <a:pt x="140" y="72"/>
                  </a:lnTo>
                  <a:lnTo>
                    <a:pt x="140" y="74"/>
                  </a:lnTo>
                  <a:lnTo>
                    <a:pt x="140" y="76"/>
                  </a:lnTo>
                  <a:lnTo>
                    <a:pt x="140" y="78"/>
                  </a:lnTo>
                  <a:lnTo>
                    <a:pt x="142" y="78"/>
                  </a:lnTo>
                  <a:lnTo>
                    <a:pt x="142" y="80"/>
                  </a:lnTo>
                  <a:lnTo>
                    <a:pt x="142" y="82"/>
                  </a:lnTo>
                  <a:lnTo>
                    <a:pt x="142" y="82"/>
                  </a:lnTo>
                  <a:lnTo>
                    <a:pt x="144" y="84"/>
                  </a:lnTo>
                  <a:lnTo>
                    <a:pt x="146" y="86"/>
                  </a:lnTo>
                  <a:lnTo>
                    <a:pt x="144" y="86"/>
                  </a:lnTo>
                  <a:lnTo>
                    <a:pt x="142" y="86"/>
                  </a:lnTo>
                  <a:lnTo>
                    <a:pt x="142" y="88"/>
                  </a:lnTo>
                  <a:lnTo>
                    <a:pt x="142" y="88"/>
                  </a:lnTo>
                  <a:lnTo>
                    <a:pt x="140" y="90"/>
                  </a:lnTo>
                  <a:lnTo>
                    <a:pt x="140" y="90"/>
                  </a:lnTo>
                  <a:lnTo>
                    <a:pt x="140" y="90"/>
                  </a:lnTo>
                  <a:lnTo>
                    <a:pt x="138" y="92"/>
                  </a:lnTo>
                  <a:lnTo>
                    <a:pt x="138" y="92"/>
                  </a:lnTo>
                  <a:lnTo>
                    <a:pt x="138" y="92"/>
                  </a:lnTo>
                  <a:lnTo>
                    <a:pt x="136" y="94"/>
                  </a:lnTo>
                  <a:lnTo>
                    <a:pt x="136" y="94"/>
                  </a:lnTo>
                  <a:lnTo>
                    <a:pt x="136" y="96"/>
                  </a:lnTo>
                  <a:lnTo>
                    <a:pt x="136" y="96"/>
                  </a:lnTo>
                  <a:lnTo>
                    <a:pt x="136" y="96"/>
                  </a:lnTo>
                  <a:lnTo>
                    <a:pt x="136" y="98"/>
                  </a:lnTo>
                  <a:lnTo>
                    <a:pt x="134" y="98"/>
                  </a:lnTo>
                  <a:lnTo>
                    <a:pt x="134" y="98"/>
                  </a:lnTo>
                  <a:lnTo>
                    <a:pt x="134" y="98"/>
                  </a:lnTo>
                  <a:lnTo>
                    <a:pt x="134" y="98"/>
                  </a:lnTo>
                  <a:lnTo>
                    <a:pt x="134" y="98"/>
                  </a:lnTo>
                  <a:lnTo>
                    <a:pt x="132" y="98"/>
                  </a:lnTo>
                  <a:lnTo>
                    <a:pt x="132" y="100"/>
                  </a:lnTo>
                  <a:lnTo>
                    <a:pt x="132" y="100"/>
                  </a:lnTo>
                  <a:lnTo>
                    <a:pt x="132" y="100"/>
                  </a:lnTo>
                  <a:lnTo>
                    <a:pt x="130" y="100"/>
                  </a:lnTo>
                  <a:lnTo>
                    <a:pt x="130" y="100"/>
                  </a:lnTo>
                  <a:lnTo>
                    <a:pt x="130" y="102"/>
                  </a:lnTo>
                  <a:lnTo>
                    <a:pt x="130" y="102"/>
                  </a:lnTo>
                  <a:lnTo>
                    <a:pt x="128" y="102"/>
                  </a:lnTo>
                  <a:lnTo>
                    <a:pt x="128" y="104"/>
                  </a:lnTo>
                  <a:lnTo>
                    <a:pt x="128" y="104"/>
                  </a:lnTo>
                  <a:lnTo>
                    <a:pt x="128" y="104"/>
                  </a:lnTo>
                  <a:lnTo>
                    <a:pt x="128" y="104"/>
                  </a:lnTo>
                  <a:lnTo>
                    <a:pt x="128" y="106"/>
                  </a:lnTo>
                  <a:lnTo>
                    <a:pt x="126" y="106"/>
                  </a:lnTo>
                  <a:lnTo>
                    <a:pt x="126" y="106"/>
                  </a:lnTo>
                  <a:lnTo>
                    <a:pt x="126" y="108"/>
                  </a:lnTo>
                  <a:lnTo>
                    <a:pt x="126" y="108"/>
                  </a:lnTo>
                  <a:lnTo>
                    <a:pt x="126" y="108"/>
                  </a:lnTo>
                  <a:lnTo>
                    <a:pt x="126" y="108"/>
                  </a:lnTo>
                  <a:lnTo>
                    <a:pt x="126" y="108"/>
                  </a:lnTo>
                  <a:lnTo>
                    <a:pt x="126" y="110"/>
                  </a:lnTo>
                  <a:lnTo>
                    <a:pt x="126" y="110"/>
                  </a:lnTo>
                  <a:lnTo>
                    <a:pt x="126" y="110"/>
                  </a:lnTo>
                  <a:lnTo>
                    <a:pt x="126" y="112"/>
                  </a:lnTo>
                  <a:lnTo>
                    <a:pt x="126" y="112"/>
                  </a:lnTo>
                  <a:lnTo>
                    <a:pt x="126" y="112"/>
                  </a:lnTo>
                  <a:lnTo>
                    <a:pt x="126" y="112"/>
                  </a:lnTo>
                  <a:lnTo>
                    <a:pt x="124" y="114"/>
                  </a:lnTo>
                  <a:lnTo>
                    <a:pt x="124" y="114"/>
                  </a:lnTo>
                  <a:lnTo>
                    <a:pt x="124" y="114"/>
                  </a:lnTo>
                  <a:lnTo>
                    <a:pt x="122" y="114"/>
                  </a:lnTo>
                  <a:lnTo>
                    <a:pt x="122" y="114"/>
                  </a:lnTo>
                  <a:lnTo>
                    <a:pt x="122" y="114"/>
                  </a:lnTo>
                  <a:lnTo>
                    <a:pt x="122" y="114"/>
                  </a:lnTo>
                  <a:lnTo>
                    <a:pt x="120" y="114"/>
                  </a:lnTo>
                  <a:lnTo>
                    <a:pt x="120" y="114"/>
                  </a:lnTo>
                  <a:lnTo>
                    <a:pt x="120" y="114"/>
                  </a:lnTo>
                  <a:lnTo>
                    <a:pt x="120" y="114"/>
                  </a:lnTo>
                  <a:lnTo>
                    <a:pt x="118" y="116"/>
                  </a:lnTo>
                  <a:lnTo>
                    <a:pt x="118" y="116"/>
                  </a:lnTo>
                  <a:lnTo>
                    <a:pt x="118" y="116"/>
                  </a:lnTo>
                  <a:lnTo>
                    <a:pt x="118" y="116"/>
                  </a:lnTo>
                  <a:lnTo>
                    <a:pt x="116" y="116"/>
                  </a:lnTo>
                  <a:lnTo>
                    <a:pt x="116" y="116"/>
                  </a:lnTo>
                  <a:lnTo>
                    <a:pt x="116" y="116"/>
                  </a:lnTo>
                  <a:lnTo>
                    <a:pt x="114" y="116"/>
                  </a:lnTo>
                  <a:lnTo>
                    <a:pt x="114" y="116"/>
                  </a:lnTo>
                  <a:lnTo>
                    <a:pt x="114" y="116"/>
                  </a:lnTo>
                  <a:lnTo>
                    <a:pt x="114" y="116"/>
                  </a:lnTo>
                  <a:lnTo>
                    <a:pt x="112" y="116"/>
                  </a:lnTo>
                  <a:lnTo>
                    <a:pt x="112" y="116"/>
                  </a:lnTo>
                  <a:lnTo>
                    <a:pt x="112" y="118"/>
                  </a:lnTo>
                  <a:lnTo>
                    <a:pt x="112" y="118"/>
                  </a:lnTo>
                  <a:lnTo>
                    <a:pt x="112" y="118"/>
                  </a:lnTo>
                  <a:lnTo>
                    <a:pt x="112" y="118"/>
                  </a:lnTo>
                  <a:lnTo>
                    <a:pt x="112" y="120"/>
                  </a:lnTo>
                  <a:lnTo>
                    <a:pt x="112" y="120"/>
                  </a:lnTo>
                  <a:lnTo>
                    <a:pt x="114" y="120"/>
                  </a:lnTo>
                  <a:lnTo>
                    <a:pt x="114" y="122"/>
                  </a:lnTo>
                  <a:lnTo>
                    <a:pt x="114" y="122"/>
                  </a:lnTo>
                  <a:lnTo>
                    <a:pt x="116" y="120"/>
                  </a:lnTo>
                  <a:lnTo>
                    <a:pt x="116" y="120"/>
                  </a:lnTo>
                  <a:lnTo>
                    <a:pt x="116" y="120"/>
                  </a:lnTo>
                  <a:lnTo>
                    <a:pt x="118" y="120"/>
                  </a:lnTo>
                  <a:lnTo>
                    <a:pt x="118" y="120"/>
                  </a:lnTo>
                  <a:lnTo>
                    <a:pt x="118" y="120"/>
                  </a:lnTo>
                  <a:lnTo>
                    <a:pt x="118" y="118"/>
                  </a:lnTo>
                  <a:lnTo>
                    <a:pt x="120" y="118"/>
                  </a:lnTo>
                  <a:lnTo>
                    <a:pt x="120" y="118"/>
                  </a:lnTo>
                  <a:lnTo>
                    <a:pt x="120" y="118"/>
                  </a:lnTo>
                  <a:lnTo>
                    <a:pt x="120" y="116"/>
                  </a:lnTo>
                  <a:lnTo>
                    <a:pt x="122" y="116"/>
                  </a:lnTo>
                  <a:lnTo>
                    <a:pt x="122" y="116"/>
                  </a:lnTo>
                  <a:lnTo>
                    <a:pt x="122" y="116"/>
                  </a:lnTo>
                  <a:lnTo>
                    <a:pt x="124" y="116"/>
                  </a:lnTo>
                  <a:lnTo>
                    <a:pt x="124" y="114"/>
                  </a:lnTo>
                  <a:lnTo>
                    <a:pt x="124" y="114"/>
                  </a:lnTo>
                  <a:lnTo>
                    <a:pt x="124" y="114"/>
                  </a:lnTo>
                  <a:lnTo>
                    <a:pt x="124" y="116"/>
                  </a:lnTo>
                  <a:lnTo>
                    <a:pt x="124" y="116"/>
                  </a:lnTo>
                  <a:lnTo>
                    <a:pt x="124" y="116"/>
                  </a:lnTo>
                  <a:lnTo>
                    <a:pt x="124" y="116"/>
                  </a:lnTo>
                  <a:lnTo>
                    <a:pt x="124" y="118"/>
                  </a:lnTo>
                  <a:lnTo>
                    <a:pt x="124" y="118"/>
                  </a:lnTo>
                  <a:lnTo>
                    <a:pt x="122" y="118"/>
                  </a:lnTo>
                  <a:lnTo>
                    <a:pt x="122" y="118"/>
                  </a:lnTo>
                  <a:lnTo>
                    <a:pt x="122" y="120"/>
                  </a:lnTo>
                  <a:lnTo>
                    <a:pt x="122" y="120"/>
                  </a:lnTo>
                  <a:lnTo>
                    <a:pt x="122" y="120"/>
                  </a:lnTo>
                  <a:lnTo>
                    <a:pt x="122" y="122"/>
                  </a:lnTo>
                  <a:lnTo>
                    <a:pt x="124" y="122"/>
                  </a:lnTo>
                  <a:lnTo>
                    <a:pt x="126" y="122"/>
                  </a:lnTo>
                  <a:lnTo>
                    <a:pt x="126" y="122"/>
                  </a:lnTo>
                  <a:lnTo>
                    <a:pt x="126" y="122"/>
                  </a:lnTo>
                  <a:lnTo>
                    <a:pt x="128" y="122"/>
                  </a:lnTo>
                  <a:lnTo>
                    <a:pt x="128" y="122"/>
                  </a:lnTo>
                  <a:lnTo>
                    <a:pt x="130" y="122"/>
                  </a:lnTo>
                  <a:lnTo>
                    <a:pt x="130" y="122"/>
                  </a:lnTo>
                  <a:lnTo>
                    <a:pt x="132" y="122"/>
                  </a:lnTo>
                  <a:lnTo>
                    <a:pt x="132" y="124"/>
                  </a:lnTo>
                  <a:lnTo>
                    <a:pt x="134" y="124"/>
                  </a:lnTo>
                  <a:lnTo>
                    <a:pt x="136" y="124"/>
                  </a:lnTo>
                  <a:lnTo>
                    <a:pt x="136" y="124"/>
                  </a:lnTo>
                  <a:lnTo>
                    <a:pt x="138" y="124"/>
                  </a:lnTo>
                  <a:lnTo>
                    <a:pt x="138" y="122"/>
                  </a:lnTo>
                  <a:lnTo>
                    <a:pt x="140" y="122"/>
                  </a:lnTo>
                  <a:lnTo>
                    <a:pt x="140" y="122"/>
                  </a:lnTo>
                  <a:lnTo>
                    <a:pt x="142" y="122"/>
                  </a:lnTo>
                  <a:lnTo>
                    <a:pt x="144" y="122"/>
                  </a:lnTo>
                  <a:lnTo>
                    <a:pt x="144" y="122"/>
                  </a:lnTo>
                  <a:lnTo>
                    <a:pt x="144" y="124"/>
                  </a:lnTo>
                  <a:lnTo>
                    <a:pt x="146" y="124"/>
                  </a:lnTo>
                  <a:lnTo>
                    <a:pt x="146" y="124"/>
                  </a:lnTo>
                  <a:lnTo>
                    <a:pt x="148" y="126"/>
                  </a:lnTo>
                  <a:lnTo>
                    <a:pt x="148" y="126"/>
                  </a:lnTo>
                  <a:lnTo>
                    <a:pt x="150" y="126"/>
                  </a:lnTo>
                  <a:lnTo>
                    <a:pt x="150" y="126"/>
                  </a:lnTo>
                  <a:lnTo>
                    <a:pt x="152" y="126"/>
                  </a:lnTo>
                  <a:lnTo>
                    <a:pt x="152" y="126"/>
                  </a:lnTo>
                  <a:lnTo>
                    <a:pt x="154" y="126"/>
                  </a:lnTo>
                  <a:lnTo>
                    <a:pt x="156" y="126"/>
                  </a:lnTo>
                  <a:lnTo>
                    <a:pt x="156" y="126"/>
                  </a:lnTo>
                  <a:lnTo>
                    <a:pt x="158" y="126"/>
                  </a:lnTo>
                  <a:lnTo>
                    <a:pt x="158" y="124"/>
                  </a:lnTo>
                  <a:lnTo>
                    <a:pt x="160" y="122"/>
                  </a:lnTo>
                  <a:lnTo>
                    <a:pt x="162" y="120"/>
                  </a:lnTo>
                  <a:lnTo>
                    <a:pt x="162" y="120"/>
                  </a:lnTo>
                  <a:lnTo>
                    <a:pt x="164" y="120"/>
                  </a:lnTo>
                  <a:lnTo>
                    <a:pt x="164" y="122"/>
                  </a:lnTo>
                  <a:lnTo>
                    <a:pt x="166" y="122"/>
                  </a:lnTo>
                  <a:lnTo>
                    <a:pt x="166" y="122"/>
                  </a:lnTo>
                  <a:lnTo>
                    <a:pt x="166" y="122"/>
                  </a:lnTo>
                  <a:lnTo>
                    <a:pt x="168" y="122"/>
                  </a:lnTo>
                  <a:lnTo>
                    <a:pt x="168" y="122"/>
                  </a:lnTo>
                  <a:lnTo>
                    <a:pt x="170" y="122"/>
                  </a:lnTo>
                  <a:lnTo>
                    <a:pt x="170" y="122"/>
                  </a:lnTo>
                  <a:lnTo>
                    <a:pt x="172" y="124"/>
                  </a:lnTo>
                  <a:lnTo>
                    <a:pt x="172" y="124"/>
                  </a:lnTo>
                  <a:lnTo>
                    <a:pt x="174" y="124"/>
                  </a:lnTo>
                  <a:lnTo>
                    <a:pt x="174" y="124"/>
                  </a:lnTo>
                  <a:lnTo>
                    <a:pt x="176" y="124"/>
                  </a:lnTo>
                  <a:lnTo>
                    <a:pt x="176" y="124"/>
                  </a:lnTo>
                  <a:lnTo>
                    <a:pt x="176" y="126"/>
                  </a:lnTo>
                  <a:lnTo>
                    <a:pt x="176" y="126"/>
                  </a:lnTo>
                  <a:lnTo>
                    <a:pt x="176" y="126"/>
                  </a:lnTo>
                  <a:lnTo>
                    <a:pt x="178" y="128"/>
                  </a:lnTo>
                  <a:lnTo>
                    <a:pt x="178" y="128"/>
                  </a:lnTo>
                  <a:lnTo>
                    <a:pt x="178" y="130"/>
                  </a:lnTo>
                  <a:lnTo>
                    <a:pt x="178" y="130"/>
                  </a:lnTo>
                  <a:lnTo>
                    <a:pt x="178" y="132"/>
                  </a:lnTo>
                  <a:lnTo>
                    <a:pt x="178" y="132"/>
                  </a:lnTo>
                  <a:lnTo>
                    <a:pt x="178" y="132"/>
                  </a:lnTo>
                  <a:lnTo>
                    <a:pt x="178" y="134"/>
                  </a:lnTo>
                  <a:lnTo>
                    <a:pt x="178" y="134"/>
                  </a:lnTo>
                  <a:lnTo>
                    <a:pt x="178" y="134"/>
                  </a:lnTo>
                  <a:lnTo>
                    <a:pt x="180" y="136"/>
                  </a:lnTo>
                  <a:lnTo>
                    <a:pt x="180" y="136"/>
                  </a:lnTo>
                  <a:lnTo>
                    <a:pt x="180" y="136"/>
                  </a:lnTo>
                  <a:lnTo>
                    <a:pt x="180" y="136"/>
                  </a:lnTo>
                  <a:lnTo>
                    <a:pt x="180" y="136"/>
                  </a:lnTo>
                  <a:lnTo>
                    <a:pt x="182" y="138"/>
                  </a:lnTo>
                  <a:lnTo>
                    <a:pt x="182" y="138"/>
                  </a:lnTo>
                  <a:lnTo>
                    <a:pt x="182" y="138"/>
                  </a:lnTo>
                  <a:lnTo>
                    <a:pt x="182" y="140"/>
                  </a:lnTo>
                  <a:lnTo>
                    <a:pt x="184" y="140"/>
                  </a:lnTo>
                  <a:lnTo>
                    <a:pt x="184" y="140"/>
                  </a:lnTo>
                  <a:lnTo>
                    <a:pt x="184" y="142"/>
                  </a:lnTo>
                  <a:lnTo>
                    <a:pt x="186" y="142"/>
                  </a:lnTo>
                  <a:lnTo>
                    <a:pt x="186" y="142"/>
                  </a:lnTo>
                  <a:lnTo>
                    <a:pt x="188" y="142"/>
                  </a:lnTo>
                  <a:lnTo>
                    <a:pt x="188" y="144"/>
                  </a:lnTo>
                  <a:lnTo>
                    <a:pt x="190" y="144"/>
                  </a:lnTo>
                  <a:lnTo>
                    <a:pt x="190" y="144"/>
                  </a:lnTo>
                  <a:lnTo>
                    <a:pt x="190" y="146"/>
                  </a:lnTo>
                  <a:lnTo>
                    <a:pt x="192" y="146"/>
                  </a:lnTo>
                  <a:lnTo>
                    <a:pt x="192" y="146"/>
                  </a:lnTo>
                  <a:lnTo>
                    <a:pt x="192" y="146"/>
                  </a:lnTo>
                  <a:lnTo>
                    <a:pt x="192" y="148"/>
                  </a:lnTo>
                  <a:lnTo>
                    <a:pt x="192" y="148"/>
                  </a:lnTo>
                  <a:lnTo>
                    <a:pt x="192" y="150"/>
                  </a:lnTo>
                  <a:lnTo>
                    <a:pt x="192" y="150"/>
                  </a:lnTo>
                  <a:lnTo>
                    <a:pt x="192" y="152"/>
                  </a:lnTo>
                  <a:lnTo>
                    <a:pt x="192" y="152"/>
                  </a:lnTo>
                  <a:lnTo>
                    <a:pt x="192" y="152"/>
                  </a:lnTo>
                  <a:lnTo>
                    <a:pt x="190" y="154"/>
                  </a:lnTo>
                  <a:lnTo>
                    <a:pt x="190" y="154"/>
                  </a:lnTo>
                  <a:lnTo>
                    <a:pt x="188" y="154"/>
                  </a:lnTo>
                  <a:lnTo>
                    <a:pt x="188" y="154"/>
                  </a:lnTo>
                  <a:lnTo>
                    <a:pt x="186" y="154"/>
                  </a:lnTo>
                  <a:lnTo>
                    <a:pt x="186" y="152"/>
                  </a:lnTo>
                  <a:lnTo>
                    <a:pt x="186" y="152"/>
                  </a:lnTo>
                  <a:lnTo>
                    <a:pt x="184" y="152"/>
                  </a:lnTo>
                  <a:lnTo>
                    <a:pt x="184" y="152"/>
                  </a:lnTo>
                  <a:lnTo>
                    <a:pt x="184" y="152"/>
                  </a:lnTo>
                  <a:lnTo>
                    <a:pt x="182" y="152"/>
                  </a:lnTo>
                  <a:lnTo>
                    <a:pt x="182" y="152"/>
                  </a:lnTo>
                  <a:lnTo>
                    <a:pt x="182" y="152"/>
                  </a:lnTo>
                  <a:lnTo>
                    <a:pt x="180" y="150"/>
                  </a:lnTo>
                  <a:lnTo>
                    <a:pt x="180" y="150"/>
                  </a:lnTo>
                  <a:lnTo>
                    <a:pt x="180" y="150"/>
                  </a:lnTo>
                  <a:lnTo>
                    <a:pt x="180" y="148"/>
                  </a:lnTo>
                  <a:lnTo>
                    <a:pt x="180" y="148"/>
                  </a:lnTo>
                  <a:lnTo>
                    <a:pt x="178" y="148"/>
                  </a:lnTo>
                  <a:lnTo>
                    <a:pt x="178" y="148"/>
                  </a:lnTo>
                  <a:lnTo>
                    <a:pt x="178" y="146"/>
                  </a:lnTo>
                  <a:lnTo>
                    <a:pt x="178" y="146"/>
                  </a:lnTo>
                  <a:lnTo>
                    <a:pt x="176" y="146"/>
                  </a:lnTo>
                  <a:lnTo>
                    <a:pt x="176" y="144"/>
                  </a:lnTo>
                  <a:lnTo>
                    <a:pt x="176" y="144"/>
                  </a:lnTo>
                  <a:lnTo>
                    <a:pt x="176" y="144"/>
                  </a:lnTo>
                  <a:lnTo>
                    <a:pt x="174" y="144"/>
                  </a:lnTo>
                  <a:lnTo>
                    <a:pt x="174" y="144"/>
                  </a:lnTo>
                  <a:lnTo>
                    <a:pt x="174" y="142"/>
                  </a:lnTo>
                  <a:lnTo>
                    <a:pt x="174" y="142"/>
                  </a:lnTo>
                  <a:lnTo>
                    <a:pt x="172" y="142"/>
                  </a:lnTo>
                  <a:lnTo>
                    <a:pt x="172" y="142"/>
                  </a:lnTo>
                  <a:lnTo>
                    <a:pt x="172" y="142"/>
                  </a:lnTo>
                  <a:lnTo>
                    <a:pt x="170" y="142"/>
                  </a:lnTo>
                  <a:lnTo>
                    <a:pt x="170" y="142"/>
                  </a:lnTo>
                  <a:lnTo>
                    <a:pt x="170" y="142"/>
                  </a:lnTo>
                  <a:lnTo>
                    <a:pt x="168" y="142"/>
                  </a:lnTo>
                  <a:lnTo>
                    <a:pt x="168" y="142"/>
                  </a:lnTo>
                  <a:lnTo>
                    <a:pt x="166" y="142"/>
                  </a:lnTo>
                  <a:lnTo>
                    <a:pt x="166" y="142"/>
                  </a:lnTo>
                  <a:lnTo>
                    <a:pt x="164" y="142"/>
                  </a:lnTo>
                  <a:lnTo>
                    <a:pt x="164" y="142"/>
                  </a:lnTo>
                  <a:lnTo>
                    <a:pt x="164" y="142"/>
                  </a:lnTo>
                  <a:lnTo>
                    <a:pt x="164" y="142"/>
                  </a:lnTo>
                  <a:lnTo>
                    <a:pt x="162" y="144"/>
                  </a:lnTo>
                  <a:lnTo>
                    <a:pt x="162" y="144"/>
                  </a:lnTo>
                  <a:lnTo>
                    <a:pt x="162" y="144"/>
                  </a:lnTo>
                  <a:lnTo>
                    <a:pt x="162" y="144"/>
                  </a:lnTo>
                  <a:lnTo>
                    <a:pt x="162" y="146"/>
                  </a:lnTo>
                  <a:lnTo>
                    <a:pt x="160" y="146"/>
                  </a:lnTo>
                  <a:lnTo>
                    <a:pt x="160" y="146"/>
                  </a:lnTo>
                  <a:lnTo>
                    <a:pt x="160" y="146"/>
                  </a:lnTo>
                  <a:lnTo>
                    <a:pt x="158" y="148"/>
                  </a:lnTo>
                  <a:lnTo>
                    <a:pt x="158" y="148"/>
                  </a:lnTo>
                  <a:lnTo>
                    <a:pt x="156" y="148"/>
                  </a:lnTo>
                  <a:lnTo>
                    <a:pt x="156" y="148"/>
                  </a:lnTo>
                  <a:lnTo>
                    <a:pt x="156" y="148"/>
                  </a:lnTo>
                  <a:lnTo>
                    <a:pt x="156" y="150"/>
                  </a:lnTo>
                  <a:lnTo>
                    <a:pt x="156" y="150"/>
                  </a:lnTo>
                  <a:lnTo>
                    <a:pt x="156" y="150"/>
                  </a:lnTo>
                  <a:lnTo>
                    <a:pt x="156" y="150"/>
                  </a:lnTo>
                  <a:lnTo>
                    <a:pt x="154" y="152"/>
                  </a:lnTo>
                  <a:lnTo>
                    <a:pt x="154" y="152"/>
                  </a:lnTo>
                  <a:lnTo>
                    <a:pt x="154" y="152"/>
                  </a:lnTo>
                  <a:lnTo>
                    <a:pt x="154" y="154"/>
                  </a:lnTo>
                  <a:lnTo>
                    <a:pt x="154" y="154"/>
                  </a:lnTo>
                  <a:lnTo>
                    <a:pt x="154" y="156"/>
                  </a:lnTo>
                  <a:lnTo>
                    <a:pt x="154" y="156"/>
                  </a:lnTo>
                  <a:lnTo>
                    <a:pt x="154" y="156"/>
                  </a:lnTo>
                  <a:lnTo>
                    <a:pt x="154" y="156"/>
                  </a:lnTo>
                  <a:lnTo>
                    <a:pt x="154" y="158"/>
                  </a:lnTo>
                  <a:lnTo>
                    <a:pt x="152" y="158"/>
                  </a:lnTo>
                  <a:lnTo>
                    <a:pt x="152" y="158"/>
                  </a:lnTo>
                  <a:lnTo>
                    <a:pt x="152" y="160"/>
                  </a:lnTo>
                  <a:lnTo>
                    <a:pt x="152" y="160"/>
                  </a:lnTo>
                  <a:lnTo>
                    <a:pt x="152" y="160"/>
                  </a:lnTo>
                  <a:lnTo>
                    <a:pt x="150" y="162"/>
                  </a:lnTo>
                  <a:lnTo>
                    <a:pt x="150" y="162"/>
                  </a:lnTo>
                  <a:lnTo>
                    <a:pt x="150" y="162"/>
                  </a:lnTo>
                  <a:lnTo>
                    <a:pt x="150" y="162"/>
                  </a:lnTo>
                  <a:lnTo>
                    <a:pt x="150" y="164"/>
                  </a:lnTo>
                  <a:lnTo>
                    <a:pt x="150" y="164"/>
                  </a:lnTo>
                  <a:lnTo>
                    <a:pt x="150" y="166"/>
                  </a:lnTo>
                  <a:lnTo>
                    <a:pt x="150" y="166"/>
                  </a:lnTo>
                  <a:lnTo>
                    <a:pt x="150" y="168"/>
                  </a:lnTo>
                  <a:lnTo>
                    <a:pt x="150" y="168"/>
                  </a:lnTo>
                  <a:lnTo>
                    <a:pt x="150" y="168"/>
                  </a:lnTo>
                  <a:lnTo>
                    <a:pt x="150" y="170"/>
                  </a:lnTo>
                  <a:lnTo>
                    <a:pt x="150" y="170"/>
                  </a:lnTo>
                  <a:lnTo>
                    <a:pt x="150" y="172"/>
                  </a:lnTo>
                  <a:lnTo>
                    <a:pt x="150" y="174"/>
                  </a:lnTo>
                  <a:lnTo>
                    <a:pt x="150" y="174"/>
                  </a:lnTo>
                  <a:lnTo>
                    <a:pt x="150" y="174"/>
                  </a:lnTo>
                  <a:lnTo>
                    <a:pt x="150" y="174"/>
                  </a:lnTo>
                  <a:lnTo>
                    <a:pt x="148" y="174"/>
                  </a:lnTo>
                  <a:lnTo>
                    <a:pt x="148" y="174"/>
                  </a:lnTo>
                  <a:lnTo>
                    <a:pt x="148" y="176"/>
                  </a:lnTo>
                  <a:lnTo>
                    <a:pt x="148" y="176"/>
                  </a:lnTo>
                  <a:lnTo>
                    <a:pt x="146" y="176"/>
                  </a:lnTo>
                  <a:lnTo>
                    <a:pt x="146" y="178"/>
                  </a:lnTo>
                  <a:lnTo>
                    <a:pt x="146" y="178"/>
                  </a:lnTo>
                  <a:lnTo>
                    <a:pt x="146" y="178"/>
                  </a:lnTo>
                  <a:lnTo>
                    <a:pt x="144" y="178"/>
                  </a:lnTo>
                  <a:lnTo>
                    <a:pt x="144" y="178"/>
                  </a:lnTo>
                  <a:lnTo>
                    <a:pt x="142" y="178"/>
                  </a:lnTo>
                  <a:lnTo>
                    <a:pt x="142" y="178"/>
                  </a:lnTo>
                  <a:lnTo>
                    <a:pt x="142" y="178"/>
                  </a:lnTo>
                  <a:lnTo>
                    <a:pt x="140" y="178"/>
                  </a:lnTo>
                  <a:lnTo>
                    <a:pt x="140" y="180"/>
                  </a:lnTo>
                  <a:lnTo>
                    <a:pt x="140" y="180"/>
                  </a:lnTo>
                  <a:lnTo>
                    <a:pt x="140" y="180"/>
                  </a:lnTo>
                  <a:lnTo>
                    <a:pt x="138" y="180"/>
                  </a:lnTo>
                  <a:lnTo>
                    <a:pt x="138" y="182"/>
                  </a:lnTo>
                  <a:lnTo>
                    <a:pt x="138" y="182"/>
                  </a:lnTo>
                  <a:lnTo>
                    <a:pt x="138" y="182"/>
                  </a:lnTo>
                  <a:lnTo>
                    <a:pt x="138" y="182"/>
                  </a:lnTo>
                  <a:lnTo>
                    <a:pt x="136" y="182"/>
                  </a:lnTo>
                  <a:lnTo>
                    <a:pt x="136" y="182"/>
                  </a:lnTo>
                  <a:lnTo>
                    <a:pt x="136" y="184"/>
                  </a:lnTo>
                  <a:lnTo>
                    <a:pt x="136" y="184"/>
                  </a:lnTo>
                  <a:lnTo>
                    <a:pt x="134" y="184"/>
                  </a:lnTo>
                  <a:lnTo>
                    <a:pt x="134" y="184"/>
                  </a:lnTo>
                  <a:lnTo>
                    <a:pt x="134" y="184"/>
                  </a:lnTo>
                  <a:lnTo>
                    <a:pt x="132" y="184"/>
                  </a:lnTo>
                  <a:lnTo>
                    <a:pt x="132" y="184"/>
                  </a:lnTo>
                  <a:lnTo>
                    <a:pt x="132" y="184"/>
                  </a:lnTo>
                  <a:lnTo>
                    <a:pt x="130" y="186"/>
                  </a:lnTo>
                  <a:lnTo>
                    <a:pt x="128" y="186"/>
                  </a:lnTo>
                  <a:lnTo>
                    <a:pt x="128" y="186"/>
                  </a:lnTo>
                  <a:lnTo>
                    <a:pt x="128" y="186"/>
                  </a:lnTo>
                  <a:lnTo>
                    <a:pt x="128" y="186"/>
                  </a:lnTo>
                  <a:lnTo>
                    <a:pt x="126" y="186"/>
                  </a:lnTo>
                  <a:lnTo>
                    <a:pt x="126" y="188"/>
                  </a:lnTo>
                  <a:lnTo>
                    <a:pt x="126" y="188"/>
                  </a:lnTo>
                  <a:lnTo>
                    <a:pt x="124" y="188"/>
                  </a:lnTo>
                  <a:lnTo>
                    <a:pt x="124" y="188"/>
                  </a:lnTo>
                  <a:lnTo>
                    <a:pt x="124" y="190"/>
                  </a:lnTo>
                  <a:lnTo>
                    <a:pt x="122" y="190"/>
                  </a:lnTo>
                  <a:lnTo>
                    <a:pt x="122" y="190"/>
                  </a:lnTo>
                  <a:lnTo>
                    <a:pt x="120" y="190"/>
                  </a:lnTo>
                  <a:lnTo>
                    <a:pt x="118" y="190"/>
                  </a:lnTo>
                  <a:lnTo>
                    <a:pt x="118" y="192"/>
                  </a:lnTo>
                  <a:lnTo>
                    <a:pt x="116" y="192"/>
                  </a:lnTo>
                  <a:lnTo>
                    <a:pt x="116" y="192"/>
                  </a:lnTo>
                  <a:lnTo>
                    <a:pt x="116" y="192"/>
                  </a:lnTo>
                  <a:lnTo>
                    <a:pt x="116" y="194"/>
                  </a:lnTo>
                  <a:lnTo>
                    <a:pt x="114" y="194"/>
                  </a:lnTo>
                  <a:lnTo>
                    <a:pt x="112" y="194"/>
                  </a:lnTo>
                  <a:lnTo>
                    <a:pt x="112" y="194"/>
                  </a:lnTo>
                  <a:lnTo>
                    <a:pt x="110" y="194"/>
                  </a:lnTo>
                  <a:lnTo>
                    <a:pt x="110" y="194"/>
                  </a:lnTo>
                  <a:lnTo>
                    <a:pt x="108" y="194"/>
                  </a:lnTo>
                  <a:lnTo>
                    <a:pt x="108" y="194"/>
                  </a:lnTo>
                  <a:lnTo>
                    <a:pt x="108" y="194"/>
                  </a:lnTo>
                  <a:lnTo>
                    <a:pt x="106" y="196"/>
                  </a:lnTo>
                  <a:lnTo>
                    <a:pt x="106" y="196"/>
                  </a:lnTo>
                  <a:lnTo>
                    <a:pt x="106" y="196"/>
                  </a:lnTo>
                  <a:lnTo>
                    <a:pt x="106" y="196"/>
                  </a:lnTo>
                  <a:lnTo>
                    <a:pt x="106" y="198"/>
                  </a:lnTo>
                  <a:lnTo>
                    <a:pt x="106" y="198"/>
                  </a:lnTo>
                  <a:lnTo>
                    <a:pt x="106" y="198"/>
                  </a:lnTo>
                  <a:lnTo>
                    <a:pt x="106" y="200"/>
                  </a:lnTo>
                  <a:lnTo>
                    <a:pt x="104" y="200"/>
                  </a:lnTo>
                  <a:lnTo>
                    <a:pt x="104" y="200"/>
                  </a:lnTo>
                  <a:lnTo>
                    <a:pt x="104" y="200"/>
                  </a:lnTo>
                  <a:lnTo>
                    <a:pt x="102" y="200"/>
                  </a:lnTo>
                  <a:lnTo>
                    <a:pt x="102" y="200"/>
                  </a:lnTo>
                  <a:lnTo>
                    <a:pt x="102" y="200"/>
                  </a:lnTo>
                  <a:lnTo>
                    <a:pt x="102" y="200"/>
                  </a:lnTo>
                  <a:lnTo>
                    <a:pt x="100" y="200"/>
                  </a:lnTo>
                  <a:lnTo>
                    <a:pt x="100" y="202"/>
                  </a:lnTo>
                  <a:lnTo>
                    <a:pt x="102" y="202"/>
                  </a:lnTo>
                  <a:lnTo>
                    <a:pt x="100" y="202"/>
                  </a:lnTo>
                  <a:lnTo>
                    <a:pt x="100" y="204"/>
                  </a:lnTo>
                  <a:lnTo>
                    <a:pt x="100" y="204"/>
                  </a:lnTo>
                  <a:lnTo>
                    <a:pt x="100" y="204"/>
                  </a:lnTo>
                  <a:lnTo>
                    <a:pt x="100" y="206"/>
                  </a:lnTo>
                  <a:lnTo>
                    <a:pt x="100" y="206"/>
                  </a:lnTo>
                  <a:lnTo>
                    <a:pt x="100" y="208"/>
                  </a:lnTo>
                  <a:lnTo>
                    <a:pt x="100" y="208"/>
                  </a:lnTo>
                  <a:lnTo>
                    <a:pt x="100" y="208"/>
                  </a:lnTo>
                  <a:lnTo>
                    <a:pt x="100" y="210"/>
                  </a:lnTo>
                  <a:lnTo>
                    <a:pt x="100" y="212"/>
                  </a:lnTo>
                  <a:lnTo>
                    <a:pt x="100" y="212"/>
                  </a:lnTo>
                  <a:lnTo>
                    <a:pt x="100" y="214"/>
                  </a:lnTo>
                  <a:lnTo>
                    <a:pt x="100" y="214"/>
                  </a:lnTo>
                  <a:lnTo>
                    <a:pt x="100" y="214"/>
                  </a:lnTo>
                  <a:lnTo>
                    <a:pt x="100" y="216"/>
                  </a:lnTo>
                  <a:lnTo>
                    <a:pt x="100" y="216"/>
                  </a:lnTo>
                  <a:lnTo>
                    <a:pt x="100" y="218"/>
                  </a:lnTo>
                  <a:lnTo>
                    <a:pt x="98" y="218"/>
                  </a:lnTo>
                  <a:lnTo>
                    <a:pt x="98" y="220"/>
                  </a:lnTo>
                  <a:lnTo>
                    <a:pt x="98" y="220"/>
                  </a:lnTo>
                  <a:lnTo>
                    <a:pt x="98" y="222"/>
                  </a:lnTo>
                  <a:lnTo>
                    <a:pt x="98" y="222"/>
                  </a:lnTo>
                  <a:lnTo>
                    <a:pt x="98" y="222"/>
                  </a:lnTo>
                  <a:lnTo>
                    <a:pt x="98" y="224"/>
                  </a:lnTo>
                  <a:lnTo>
                    <a:pt x="98" y="226"/>
                  </a:lnTo>
                  <a:lnTo>
                    <a:pt x="98" y="226"/>
                  </a:lnTo>
                  <a:lnTo>
                    <a:pt x="98" y="228"/>
                  </a:lnTo>
                  <a:lnTo>
                    <a:pt x="98" y="230"/>
                  </a:lnTo>
                  <a:lnTo>
                    <a:pt x="98" y="232"/>
                  </a:lnTo>
                  <a:lnTo>
                    <a:pt x="98" y="232"/>
                  </a:lnTo>
                  <a:lnTo>
                    <a:pt x="98" y="234"/>
                  </a:lnTo>
                  <a:lnTo>
                    <a:pt x="98" y="236"/>
                  </a:lnTo>
                  <a:lnTo>
                    <a:pt x="98" y="236"/>
                  </a:lnTo>
                  <a:lnTo>
                    <a:pt x="98" y="238"/>
                  </a:lnTo>
                  <a:lnTo>
                    <a:pt x="98" y="238"/>
                  </a:lnTo>
                  <a:lnTo>
                    <a:pt x="98" y="240"/>
                  </a:lnTo>
                  <a:lnTo>
                    <a:pt x="98" y="240"/>
                  </a:lnTo>
                  <a:lnTo>
                    <a:pt x="98" y="242"/>
                  </a:lnTo>
                  <a:lnTo>
                    <a:pt x="98" y="242"/>
                  </a:lnTo>
                  <a:lnTo>
                    <a:pt x="98" y="242"/>
                  </a:lnTo>
                  <a:lnTo>
                    <a:pt x="98" y="242"/>
                  </a:lnTo>
                  <a:lnTo>
                    <a:pt x="98" y="244"/>
                  </a:lnTo>
                  <a:lnTo>
                    <a:pt x="98" y="244"/>
                  </a:lnTo>
                  <a:lnTo>
                    <a:pt x="100" y="244"/>
                  </a:lnTo>
                  <a:lnTo>
                    <a:pt x="100" y="244"/>
                  </a:lnTo>
                  <a:lnTo>
                    <a:pt x="100" y="246"/>
                  </a:lnTo>
                  <a:lnTo>
                    <a:pt x="100" y="246"/>
                  </a:lnTo>
                  <a:lnTo>
                    <a:pt x="100" y="246"/>
                  </a:lnTo>
                  <a:lnTo>
                    <a:pt x="100" y="248"/>
                  </a:lnTo>
                  <a:lnTo>
                    <a:pt x="100" y="248"/>
                  </a:lnTo>
                  <a:lnTo>
                    <a:pt x="100" y="248"/>
                  </a:lnTo>
                  <a:lnTo>
                    <a:pt x="100" y="248"/>
                  </a:lnTo>
                  <a:lnTo>
                    <a:pt x="98" y="250"/>
                  </a:lnTo>
                  <a:lnTo>
                    <a:pt x="98" y="250"/>
                  </a:lnTo>
                  <a:lnTo>
                    <a:pt x="98" y="250"/>
                  </a:lnTo>
                  <a:lnTo>
                    <a:pt x="96" y="250"/>
                  </a:lnTo>
                  <a:lnTo>
                    <a:pt x="96" y="252"/>
                  </a:lnTo>
                  <a:lnTo>
                    <a:pt x="96" y="252"/>
                  </a:lnTo>
                  <a:lnTo>
                    <a:pt x="94" y="252"/>
                  </a:lnTo>
                  <a:lnTo>
                    <a:pt x="94" y="254"/>
                  </a:lnTo>
                  <a:lnTo>
                    <a:pt x="94" y="254"/>
                  </a:lnTo>
                  <a:lnTo>
                    <a:pt x="94" y="254"/>
                  </a:lnTo>
                  <a:lnTo>
                    <a:pt x="94" y="256"/>
                  </a:lnTo>
                  <a:lnTo>
                    <a:pt x="94" y="256"/>
                  </a:lnTo>
                  <a:lnTo>
                    <a:pt x="94" y="258"/>
                  </a:lnTo>
                  <a:lnTo>
                    <a:pt x="94" y="258"/>
                  </a:lnTo>
                  <a:lnTo>
                    <a:pt x="94" y="260"/>
                  </a:lnTo>
                  <a:lnTo>
                    <a:pt x="94" y="260"/>
                  </a:lnTo>
                  <a:lnTo>
                    <a:pt x="96" y="262"/>
                  </a:lnTo>
                  <a:lnTo>
                    <a:pt x="96" y="262"/>
                  </a:lnTo>
                  <a:lnTo>
                    <a:pt x="96" y="264"/>
                  </a:lnTo>
                  <a:lnTo>
                    <a:pt x="96" y="266"/>
                  </a:lnTo>
                  <a:lnTo>
                    <a:pt x="96" y="266"/>
                  </a:lnTo>
                  <a:lnTo>
                    <a:pt x="98" y="268"/>
                  </a:lnTo>
                  <a:lnTo>
                    <a:pt x="98" y="268"/>
                  </a:lnTo>
                  <a:lnTo>
                    <a:pt x="98" y="268"/>
                  </a:lnTo>
                  <a:lnTo>
                    <a:pt x="98" y="270"/>
                  </a:lnTo>
                  <a:lnTo>
                    <a:pt x="98" y="270"/>
                  </a:lnTo>
                  <a:lnTo>
                    <a:pt x="98" y="272"/>
                  </a:lnTo>
                  <a:lnTo>
                    <a:pt x="98" y="272"/>
                  </a:lnTo>
                  <a:lnTo>
                    <a:pt x="98" y="272"/>
                  </a:lnTo>
                  <a:lnTo>
                    <a:pt x="98" y="274"/>
                  </a:lnTo>
                  <a:lnTo>
                    <a:pt x="98" y="274"/>
                  </a:lnTo>
                  <a:lnTo>
                    <a:pt x="100" y="274"/>
                  </a:lnTo>
                  <a:lnTo>
                    <a:pt x="100" y="274"/>
                  </a:lnTo>
                  <a:lnTo>
                    <a:pt x="100" y="276"/>
                  </a:lnTo>
                  <a:lnTo>
                    <a:pt x="100" y="276"/>
                  </a:lnTo>
                  <a:lnTo>
                    <a:pt x="100" y="276"/>
                  </a:lnTo>
                  <a:lnTo>
                    <a:pt x="102" y="276"/>
                  </a:lnTo>
                  <a:lnTo>
                    <a:pt x="102" y="276"/>
                  </a:lnTo>
                  <a:lnTo>
                    <a:pt x="102" y="276"/>
                  </a:lnTo>
                  <a:lnTo>
                    <a:pt x="102" y="278"/>
                  </a:lnTo>
                  <a:lnTo>
                    <a:pt x="104" y="278"/>
                  </a:lnTo>
                  <a:lnTo>
                    <a:pt x="104" y="278"/>
                  </a:lnTo>
                  <a:lnTo>
                    <a:pt x="104" y="278"/>
                  </a:lnTo>
                  <a:lnTo>
                    <a:pt x="104" y="278"/>
                  </a:lnTo>
                  <a:lnTo>
                    <a:pt x="104" y="280"/>
                  </a:lnTo>
                  <a:lnTo>
                    <a:pt x="104" y="280"/>
                  </a:lnTo>
                  <a:lnTo>
                    <a:pt x="104" y="280"/>
                  </a:lnTo>
                  <a:lnTo>
                    <a:pt x="106" y="280"/>
                  </a:lnTo>
                  <a:lnTo>
                    <a:pt x="106" y="280"/>
                  </a:lnTo>
                  <a:lnTo>
                    <a:pt x="106" y="280"/>
                  </a:lnTo>
                  <a:lnTo>
                    <a:pt x="106" y="282"/>
                  </a:lnTo>
                  <a:lnTo>
                    <a:pt x="106" y="282"/>
                  </a:lnTo>
                  <a:lnTo>
                    <a:pt x="108" y="284"/>
                  </a:lnTo>
                  <a:lnTo>
                    <a:pt x="108" y="284"/>
                  </a:lnTo>
                  <a:lnTo>
                    <a:pt x="108" y="286"/>
                  </a:lnTo>
                  <a:lnTo>
                    <a:pt x="108" y="288"/>
                  </a:lnTo>
                  <a:lnTo>
                    <a:pt x="108" y="288"/>
                  </a:lnTo>
                  <a:lnTo>
                    <a:pt x="108" y="290"/>
                  </a:lnTo>
                  <a:lnTo>
                    <a:pt x="108" y="292"/>
                  </a:lnTo>
                  <a:lnTo>
                    <a:pt x="110" y="294"/>
                  </a:lnTo>
                  <a:lnTo>
                    <a:pt x="110" y="294"/>
                  </a:lnTo>
                  <a:lnTo>
                    <a:pt x="110" y="294"/>
                  </a:lnTo>
                  <a:lnTo>
                    <a:pt x="110" y="296"/>
                  </a:lnTo>
                  <a:lnTo>
                    <a:pt x="110" y="296"/>
                  </a:lnTo>
                  <a:lnTo>
                    <a:pt x="110" y="298"/>
                  </a:lnTo>
                  <a:lnTo>
                    <a:pt x="110" y="300"/>
                  </a:lnTo>
                  <a:lnTo>
                    <a:pt x="112" y="308"/>
                  </a:lnTo>
                  <a:lnTo>
                    <a:pt x="112" y="306"/>
                  </a:lnTo>
                  <a:lnTo>
                    <a:pt x="110" y="306"/>
                  </a:lnTo>
                  <a:lnTo>
                    <a:pt x="110" y="306"/>
                  </a:lnTo>
                  <a:lnTo>
                    <a:pt x="108" y="306"/>
                  </a:lnTo>
                  <a:lnTo>
                    <a:pt x="108" y="304"/>
                  </a:lnTo>
                  <a:lnTo>
                    <a:pt x="106" y="304"/>
                  </a:lnTo>
                  <a:lnTo>
                    <a:pt x="106" y="304"/>
                  </a:lnTo>
                  <a:lnTo>
                    <a:pt x="104" y="302"/>
                  </a:lnTo>
                  <a:lnTo>
                    <a:pt x="104" y="302"/>
                  </a:lnTo>
                  <a:lnTo>
                    <a:pt x="102" y="302"/>
                  </a:lnTo>
                  <a:lnTo>
                    <a:pt x="102" y="302"/>
                  </a:lnTo>
                  <a:lnTo>
                    <a:pt x="100" y="300"/>
                  </a:lnTo>
                  <a:lnTo>
                    <a:pt x="100" y="300"/>
                  </a:lnTo>
                  <a:lnTo>
                    <a:pt x="100" y="300"/>
                  </a:lnTo>
                  <a:lnTo>
                    <a:pt x="98" y="300"/>
                  </a:lnTo>
                  <a:lnTo>
                    <a:pt x="98" y="298"/>
                  </a:lnTo>
                  <a:lnTo>
                    <a:pt x="96" y="298"/>
                  </a:lnTo>
                  <a:lnTo>
                    <a:pt x="96" y="298"/>
                  </a:lnTo>
                  <a:lnTo>
                    <a:pt x="94" y="298"/>
                  </a:lnTo>
                  <a:lnTo>
                    <a:pt x="94" y="296"/>
                  </a:lnTo>
                  <a:lnTo>
                    <a:pt x="92" y="296"/>
                  </a:lnTo>
                  <a:lnTo>
                    <a:pt x="92" y="296"/>
                  </a:lnTo>
                  <a:lnTo>
                    <a:pt x="92" y="296"/>
                  </a:lnTo>
                  <a:lnTo>
                    <a:pt x="90" y="294"/>
                  </a:lnTo>
                  <a:lnTo>
                    <a:pt x="90" y="294"/>
                  </a:lnTo>
                  <a:lnTo>
                    <a:pt x="88" y="294"/>
                  </a:lnTo>
                  <a:lnTo>
                    <a:pt x="88" y="294"/>
                  </a:lnTo>
                  <a:lnTo>
                    <a:pt x="86" y="292"/>
                  </a:lnTo>
                  <a:lnTo>
                    <a:pt x="86" y="292"/>
                  </a:lnTo>
                  <a:lnTo>
                    <a:pt x="84" y="292"/>
                  </a:lnTo>
                  <a:lnTo>
                    <a:pt x="84" y="292"/>
                  </a:lnTo>
                  <a:lnTo>
                    <a:pt x="82" y="290"/>
                  </a:lnTo>
                  <a:lnTo>
                    <a:pt x="82" y="290"/>
                  </a:lnTo>
                  <a:lnTo>
                    <a:pt x="80" y="290"/>
                  </a:lnTo>
                  <a:lnTo>
                    <a:pt x="80" y="290"/>
                  </a:lnTo>
                  <a:lnTo>
                    <a:pt x="78" y="288"/>
                  </a:lnTo>
                  <a:lnTo>
                    <a:pt x="78" y="288"/>
                  </a:lnTo>
                  <a:lnTo>
                    <a:pt x="76" y="288"/>
                  </a:lnTo>
                  <a:lnTo>
                    <a:pt x="76" y="286"/>
                  </a:lnTo>
                  <a:lnTo>
                    <a:pt x="76" y="286"/>
                  </a:lnTo>
                  <a:lnTo>
                    <a:pt x="74" y="286"/>
                  </a:lnTo>
                  <a:lnTo>
                    <a:pt x="74" y="286"/>
                  </a:lnTo>
                  <a:lnTo>
                    <a:pt x="74" y="286"/>
                  </a:lnTo>
                  <a:lnTo>
                    <a:pt x="72" y="284"/>
                  </a:lnTo>
                  <a:lnTo>
                    <a:pt x="72" y="284"/>
                  </a:lnTo>
                  <a:lnTo>
                    <a:pt x="70" y="284"/>
                  </a:lnTo>
                  <a:lnTo>
                    <a:pt x="70" y="284"/>
                  </a:lnTo>
                  <a:lnTo>
                    <a:pt x="68" y="282"/>
                  </a:lnTo>
                  <a:lnTo>
                    <a:pt x="68" y="282"/>
                  </a:lnTo>
                  <a:lnTo>
                    <a:pt x="66" y="282"/>
                  </a:lnTo>
                  <a:lnTo>
                    <a:pt x="66" y="282"/>
                  </a:lnTo>
                  <a:lnTo>
                    <a:pt x="64" y="280"/>
                  </a:lnTo>
                  <a:lnTo>
                    <a:pt x="64" y="280"/>
                  </a:lnTo>
                  <a:lnTo>
                    <a:pt x="64" y="280"/>
                  </a:lnTo>
                  <a:lnTo>
                    <a:pt x="62" y="280"/>
                  </a:lnTo>
                  <a:lnTo>
                    <a:pt x="62" y="278"/>
                  </a:lnTo>
                  <a:lnTo>
                    <a:pt x="60" y="278"/>
                  </a:lnTo>
                  <a:lnTo>
                    <a:pt x="60" y="278"/>
                  </a:lnTo>
                  <a:lnTo>
                    <a:pt x="58" y="276"/>
                  </a:lnTo>
                  <a:lnTo>
                    <a:pt x="58" y="276"/>
                  </a:lnTo>
                  <a:lnTo>
                    <a:pt x="56" y="276"/>
                  </a:lnTo>
                  <a:lnTo>
                    <a:pt x="56" y="276"/>
                  </a:lnTo>
                  <a:lnTo>
                    <a:pt x="54" y="274"/>
                  </a:lnTo>
                  <a:lnTo>
                    <a:pt x="54" y="274"/>
                  </a:lnTo>
                  <a:lnTo>
                    <a:pt x="52" y="274"/>
                  </a:lnTo>
                  <a:lnTo>
                    <a:pt x="52" y="274"/>
                  </a:lnTo>
                  <a:lnTo>
                    <a:pt x="50" y="272"/>
                  </a:lnTo>
                  <a:lnTo>
                    <a:pt x="50" y="272"/>
                  </a:lnTo>
                  <a:lnTo>
                    <a:pt x="50" y="272"/>
                  </a:lnTo>
                  <a:lnTo>
                    <a:pt x="48" y="272"/>
                  </a:lnTo>
                  <a:lnTo>
                    <a:pt x="48" y="272"/>
                  </a:lnTo>
                  <a:lnTo>
                    <a:pt x="46" y="270"/>
                  </a:lnTo>
                  <a:lnTo>
                    <a:pt x="46" y="270"/>
                  </a:lnTo>
                  <a:lnTo>
                    <a:pt x="44" y="270"/>
                  </a:lnTo>
                  <a:lnTo>
                    <a:pt x="44" y="268"/>
                  </a:lnTo>
                  <a:lnTo>
                    <a:pt x="42" y="268"/>
                  </a:lnTo>
                  <a:lnTo>
                    <a:pt x="42" y="268"/>
                  </a:lnTo>
                  <a:lnTo>
                    <a:pt x="40" y="268"/>
                  </a:lnTo>
                  <a:lnTo>
                    <a:pt x="40" y="266"/>
                  </a:lnTo>
                  <a:lnTo>
                    <a:pt x="38" y="266"/>
                  </a:lnTo>
                  <a:lnTo>
                    <a:pt x="38" y="266"/>
                  </a:lnTo>
                  <a:lnTo>
                    <a:pt x="36" y="266"/>
                  </a:lnTo>
                  <a:lnTo>
                    <a:pt x="36" y="264"/>
                  </a:lnTo>
                  <a:lnTo>
                    <a:pt x="36" y="264"/>
                  </a:lnTo>
                  <a:lnTo>
                    <a:pt x="34" y="264"/>
                  </a:lnTo>
                  <a:lnTo>
                    <a:pt x="34" y="264"/>
                  </a:lnTo>
                  <a:lnTo>
                    <a:pt x="32" y="262"/>
                  </a:lnTo>
                  <a:lnTo>
                    <a:pt x="32" y="262"/>
                  </a:lnTo>
                  <a:lnTo>
                    <a:pt x="30" y="262"/>
                  </a:lnTo>
                  <a:lnTo>
                    <a:pt x="30" y="260"/>
                  </a:lnTo>
                  <a:lnTo>
                    <a:pt x="28" y="260"/>
                  </a:lnTo>
                  <a:lnTo>
                    <a:pt x="28" y="260"/>
                  </a:lnTo>
                  <a:lnTo>
                    <a:pt x="26" y="260"/>
                  </a:lnTo>
                  <a:lnTo>
                    <a:pt x="26" y="258"/>
                  </a:lnTo>
                  <a:lnTo>
                    <a:pt x="26" y="258"/>
                  </a:lnTo>
                  <a:lnTo>
                    <a:pt x="24" y="258"/>
                  </a:lnTo>
                  <a:lnTo>
                    <a:pt x="24" y="258"/>
                  </a:lnTo>
                  <a:lnTo>
                    <a:pt x="24" y="256"/>
                  </a:lnTo>
                  <a:lnTo>
                    <a:pt x="22" y="256"/>
                  </a:lnTo>
                  <a:lnTo>
                    <a:pt x="22" y="256"/>
                  </a:lnTo>
                  <a:lnTo>
                    <a:pt x="20" y="256"/>
                  </a:lnTo>
                  <a:lnTo>
                    <a:pt x="20" y="256"/>
                  </a:lnTo>
                  <a:lnTo>
                    <a:pt x="20" y="256"/>
                  </a:lnTo>
                  <a:lnTo>
                    <a:pt x="20" y="256"/>
                  </a:lnTo>
                  <a:lnTo>
                    <a:pt x="18" y="256"/>
                  </a:lnTo>
                  <a:lnTo>
                    <a:pt x="18" y="256"/>
                  </a:lnTo>
                  <a:lnTo>
                    <a:pt x="16" y="256"/>
                  </a:lnTo>
                  <a:lnTo>
                    <a:pt x="16" y="256"/>
                  </a:lnTo>
                  <a:lnTo>
                    <a:pt x="16" y="256"/>
                  </a:lnTo>
                  <a:lnTo>
                    <a:pt x="16" y="256"/>
                  </a:lnTo>
                  <a:lnTo>
                    <a:pt x="14" y="254"/>
                  </a:lnTo>
                  <a:lnTo>
                    <a:pt x="14" y="254"/>
                  </a:lnTo>
                  <a:lnTo>
                    <a:pt x="14" y="252"/>
                  </a:lnTo>
                  <a:lnTo>
                    <a:pt x="14" y="252"/>
                  </a:lnTo>
                  <a:lnTo>
                    <a:pt x="14" y="252"/>
                  </a:lnTo>
                  <a:lnTo>
                    <a:pt x="12" y="252"/>
                  </a:lnTo>
                  <a:lnTo>
                    <a:pt x="12" y="252"/>
                  </a:lnTo>
                  <a:lnTo>
                    <a:pt x="10" y="252"/>
                  </a:lnTo>
                  <a:lnTo>
                    <a:pt x="6" y="252"/>
                  </a:lnTo>
                  <a:lnTo>
                    <a:pt x="6" y="252"/>
                  </a:lnTo>
                  <a:lnTo>
                    <a:pt x="4" y="252"/>
                  </a:lnTo>
                  <a:lnTo>
                    <a:pt x="2" y="252"/>
                  </a:lnTo>
                  <a:lnTo>
                    <a:pt x="2" y="250"/>
                  </a:lnTo>
                  <a:lnTo>
                    <a:pt x="2" y="250"/>
                  </a:lnTo>
                  <a:lnTo>
                    <a:pt x="2" y="250"/>
                  </a:lnTo>
                  <a:lnTo>
                    <a:pt x="2" y="248"/>
                  </a:lnTo>
                  <a:lnTo>
                    <a:pt x="2" y="248"/>
                  </a:lnTo>
                  <a:lnTo>
                    <a:pt x="2" y="246"/>
                  </a:lnTo>
                  <a:lnTo>
                    <a:pt x="2" y="246"/>
                  </a:lnTo>
                  <a:lnTo>
                    <a:pt x="2" y="244"/>
                  </a:lnTo>
                  <a:lnTo>
                    <a:pt x="2" y="244"/>
                  </a:lnTo>
                  <a:lnTo>
                    <a:pt x="2" y="242"/>
                  </a:lnTo>
                  <a:lnTo>
                    <a:pt x="2" y="242"/>
                  </a:lnTo>
                  <a:lnTo>
                    <a:pt x="2" y="240"/>
                  </a:lnTo>
                  <a:lnTo>
                    <a:pt x="2" y="240"/>
                  </a:lnTo>
                  <a:lnTo>
                    <a:pt x="2" y="238"/>
                  </a:lnTo>
                  <a:lnTo>
                    <a:pt x="2" y="238"/>
                  </a:lnTo>
                  <a:lnTo>
                    <a:pt x="2" y="236"/>
                  </a:lnTo>
                  <a:lnTo>
                    <a:pt x="2" y="236"/>
                  </a:lnTo>
                  <a:lnTo>
                    <a:pt x="2" y="236"/>
                  </a:lnTo>
                  <a:lnTo>
                    <a:pt x="2" y="234"/>
                  </a:lnTo>
                  <a:lnTo>
                    <a:pt x="2" y="234"/>
                  </a:lnTo>
                  <a:lnTo>
                    <a:pt x="2" y="232"/>
                  </a:lnTo>
                  <a:lnTo>
                    <a:pt x="2" y="232"/>
                  </a:lnTo>
                  <a:lnTo>
                    <a:pt x="2" y="230"/>
                  </a:lnTo>
                  <a:lnTo>
                    <a:pt x="2" y="230"/>
                  </a:lnTo>
                  <a:lnTo>
                    <a:pt x="2" y="228"/>
                  </a:lnTo>
                  <a:lnTo>
                    <a:pt x="2" y="228"/>
                  </a:lnTo>
                  <a:lnTo>
                    <a:pt x="2" y="226"/>
                  </a:lnTo>
                  <a:lnTo>
                    <a:pt x="2" y="226"/>
                  </a:lnTo>
                  <a:lnTo>
                    <a:pt x="2" y="226"/>
                  </a:lnTo>
                  <a:lnTo>
                    <a:pt x="2" y="224"/>
                  </a:lnTo>
                  <a:lnTo>
                    <a:pt x="2" y="224"/>
                  </a:lnTo>
                  <a:lnTo>
                    <a:pt x="2" y="222"/>
                  </a:lnTo>
                  <a:lnTo>
                    <a:pt x="2" y="222"/>
                  </a:lnTo>
                  <a:lnTo>
                    <a:pt x="2" y="220"/>
                  </a:lnTo>
                  <a:lnTo>
                    <a:pt x="2" y="220"/>
                  </a:lnTo>
                  <a:lnTo>
                    <a:pt x="2" y="218"/>
                  </a:lnTo>
                  <a:lnTo>
                    <a:pt x="2" y="218"/>
                  </a:lnTo>
                  <a:lnTo>
                    <a:pt x="2" y="216"/>
                  </a:lnTo>
                  <a:lnTo>
                    <a:pt x="2" y="216"/>
                  </a:lnTo>
                  <a:lnTo>
                    <a:pt x="2" y="214"/>
                  </a:lnTo>
                  <a:lnTo>
                    <a:pt x="2" y="214"/>
                  </a:lnTo>
                  <a:lnTo>
                    <a:pt x="2" y="214"/>
                  </a:lnTo>
                  <a:lnTo>
                    <a:pt x="2" y="212"/>
                  </a:lnTo>
                  <a:lnTo>
                    <a:pt x="2" y="212"/>
                  </a:lnTo>
                  <a:lnTo>
                    <a:pt x="2" y="210"/>
                  </a:lnTo>
                  <a:lnTo>
                    <a:pt x="2" y="210"/>
                  </a:lnTo>
                  <a:lnTo>
                    <a:pt x="2" y="208"/>
                  </a:lnTo>
                  <a:lnTo>
                    <a:pt x="2" y="208"/>
                  </a:lnTo>
                  <a:lnTo>
                    <a:pt x="2" y="206"/>
                  </a:lnTo>
                  <a:lnTo>
                    <a:pt x="2" y="206"/>
                  </a:lnTo>
                  <a:lnTo>
                    <a:pt x="2" y="204"/>
                  </a:lnTo>
                  <a:lnTo>
                    <a:pt x="2" y="204"/>
                  </a:lnTo>
                  <a:lnTo>
                    <a:pt x="2" y="202"/>
                  </a:lnTo>
                  <a:lnTo>
                    <a:pt x="2" y="202"/>
                  </a:lnTo>
                  <a:lnTo>
                    <a:pt x="2" y="202"/>
                  </a:lnTo>
                  <a:lnTo>
                    <a:pt x="2" y="200"/>
                  </a:lnTo>
                  <a:lnTo>
                    <a:pt x="2" y="200"/>
                  </a:lnTo>
                  <a:lnTo>
                    <a:pt x="2" y="198"/>
                  </a:lnTo>
                  <a:lnTo>
                    <a:pt x="2" y="198"/>
                  </a:lnTo>
                  <a:lnTo>
                    <a:pt x="2" y="196"/>
                  </a:lnTo>
                  <a:lnTo>
                    <a:pt x="2" y="196"/>
                  </a:lnTo>
                  <a:lnTo>
                    <a:pt x="2" y="194"/>
                  </a:lnTo>
                  <a:lnTo>
                    <a:pt x="2" y="194"/>
                  </a:lnTo>
                  <a:lnTo>
                    <a:pt x="2" y="194"/>
                  </a:lnTo>
                  <a:lnTo>
                    <a:pt x="2" y="192"/>
                  </a:lnTo>
                  <a:lnTo>
                    <a:pt x="2" y="192"/>
                  </a:lnTo>
                  <a:lnTo>
                    <a:pt x="0" y="190"/>
                  </a:lnTo>
                  <a:lnTo>
                    <a:pt x="2" y="190"/>
                  </a:lnTo>
                  <a:lnTo>
                    <a:pt x="2" y="188"/>
                  </a:lnTo>
                  <a:lnTo>
                    <a:pt x="2" y="188"/>
                  </a:lnTo>
                  <a:lnTo>
                    <a:pt x="0" y="186"/>
                  </a:lnTo>
                  <a:lnTo>
                    <a:pt x="0" y="186"/>
                  </a:lnTo>
                  <a:lnTo>
                    <a:pt x="0" y="184"/>
                  </a:lnTo>
                  <a:lnTo>
                    <a:pt x="2" y="184"/>
                  </a:lnTo>
                  <a:lnTo>
                    <a:pt x="0" y="182"/>
                  </a:lnTo>
                  <a:lnTo>
                    <a:pt x="0" y="182"/>
                  </a:lnTo>
                  <a:lnTo>
                    <a:pt x="0" y="180"/>
                  </a:lnTo>
                  <a:lnTo>
                    <a:pt x="0" y="180"/>
                  </a:lnTo>
                  <a:lnTo>
                    <a:pt x="0" y="180"/>
                  </a:lnTo>
                  <a:lnTo>
                    <a:pt x="0" y="178"/>
                  </a:lnTo>
                  <a:lnTo>
                    <a:pt x="0" y="178"/>
                  </a:lnTo>
                  <a:lnTo>
                    <a:pt x="2" y="178"/>
                  </a:lnTo>
                  <a:lnTo>
                    <a:pt x="2" y="176"/>
                  </a:lnTo>
                  <a:lnTo>
                    <a:pt x="2" y="176"/>
                  </a:lnTo>
                  <a:lnTo>
                    <a:pt x="2" y="174"/>
                  </a:lnTo>
                  <a:lnTo>
                    <a:pt x="2" y="174"/>
                  </a:lnTo>
                  <a:lnTo>
                    <a:pt x="2" y="172"/>
                  </a:lnTo>
                  <a:lnTo>
                    <a:pt x="2" y="172"/>
                  </a:lnTo>
                  <a:lnTo>
                    <a:pt x="2" y="170"/>
                  </a:lnTo>
                  <a:lnTo>
                    <a:pt x="2" y="170"/>
                  </a:lnTo>
                  <a:lnTo>
                    <a:pt x="2" y="168"/>
                  </a:lnTo>
                  <a:lnTo>
                    <a:pt x="2" y="168"/>
                  </a:lnTo>
                  <a:lnTo>
                    <a:pt x="4" y="168"/>
                  </a:lnTo>
                  <a:lnTo>
                    <a:pt x="4" y="166"/>
                  </a:lnTo>
                  <a:lnTo>
                    <a:pt x="4" y="166"/>
                  </a:lnTo>
                  <a:lnTo>
                    <a:pt x="4" y="164"/>
                  </a:lnTo>
                  <a:lnTo>
                    <a:pt x="4" y="164"/>
                  </a:lnTo>
                  <a:lnTo>
                    <a:pt x="4" y="162"/>
                  </a:lnTo>
                  <a:lnTo>
                    <a:pt x="4" y="162"/>
                  </a:lnTo>
                  <a:lnTo>
                    <a:pt x="4" y="160"/>
                  </a:lnTo>
                  <a:lnTo>
                    <a:pt x="4" y="160"/>
                  </a:lnTo>
                  <a:lnTo>
                    <a:pt x="4" y="158"/>
                  </a:lnTo>
                  <a:lnTo>
                    <a:pt x="4" y="158"/>
                  </a:lnTo>
                  <a:lnTo>
                    <a:pt x="4" y="156"/>
                  </a:lnTo>
                  <a:lnTo>
                    <a:pt x="4" y="156"/>
                  </a:lnTo>
                  <a:lnTo>
                    <a:pt x="6" y="156"/>
                  </a:lnTo>
                  <a:lnTo>
                    <a:pt x="6" y="154"/>
                  </a:lnTo>
                  <a:lnTo>
                    <a:pt x="6" y="154"/>
                  </a:lnTo>
                  <a:lnTo>
                    <a:pt x="6" y="152"/>
                  </a:lnTo>
                  <a:lnTo>
                    <a:pt x="6" y="152"/>
                  </a:lnTo>
                  <a:lnTo>
                    <a:pt x="6" y="150"/>
                  </a:lnTo>
                  <a:lnTo>
                    <a:pt x="6" y="150"/>
                  </a:lnTo>
                  <a:lnTo>
                    <a:pt x="6" y="148"/>
                  </a:lnTo>
                  <a:lnTo>
                    <a:pt x="6" y="148"/>
                  </a:lnTo>
                  <a:lnTo>
                    <a:pt x="6" y="146"/>
                  </a:lnTo>
                  <a:lnTo>
                    <a:pt x="6" y="146"/>
                  </a:lnTo>
                  <a:lnTo>
                    <a:pt x="8" y="144"/>
                  </a:lnTo>
                  <a:lnTo>
                    <a:pt x="8" y="144"/>
                  </a:lnTo>
                  <a:lnTo>
                    <a:pt x="8" y="144"/>
                  </a:lnTo>
                  <a:lnTo>
                    <a:pt x="8" y="142"/>
                  </a:lnTo>
                  <a:lnTo>
                    <a:pt x="8" y="142"/>
                  </a:lnTo>
                  <a:lnTo>
                    <a:pt x="8" y="140"/>
                  </a:lnTo>
                  <a:lnTo>
                    <a:pt x="8" y="140"/>
                  </a:lnTo>
                  <a:lnTo>
                    <a:pt x="8" y="138"/>
                  </a:lnTo>
                  <a:lnTo>
                    <a:pt x="8" y="138"/>
                  </a:lnTo>
                  <a:lnTo>
                    <a:pt x="8" y="136"/>
                  </a:lnTo>
                  <a:lnTo>
                    <a:pt x="8" y="136"/>
                  </a:lnTo>
                  <a:lnTo>
                    <a:pt x="8" y="134"/>
                  </a:lnTo>
                  <a:lnTo>
                    <a:pt x="8" y="134"/>
                  </a:lnTo>
                  <a:lnTo>
                    <a:pt x="8" y="132"/>
                  </a:lnTo>
                  <a:lnTo>
                    <a:pt x="8" y="132"/>
                  </a:lnTo>
                  <a:lnTo>
                    <a:pt x="8" y="132"/>
                  </a:lnTo>
                  <a:lnTo>
                    <a:pt x="8" y="130"/>
                  </a:lnTo>
                  <a:lnTo>
                    <a:pt x="6" y="130"/>
                  </a:lnTo>
                  <a:lnTo>
                    <a:pt x="6" y="128"/>
                  </a:lnTo>
                  <a:lnTo>
                    <a:pt x="6" y="128"/>
                  </a:lnTo>
                  <a:lnTo>
                    <a:pt x="6" y="126"/>
                  </a:lnTo>
                  <a:lnTo>
                    <a:pt x="6" y="126"/>
                  </a:lnTo>
                  <a:lnTo>
                    <a:pt x="6" y="126"/>
                  </a:lnTo>
                  <a:lnTo>
                    <a:pt x="6" y="124"/>
                  </a:lnTo>
                  <a:lnTo>
                    <a:pt x="4" y="124"/>
                  </a:lnTo>
                  <a:lnTo>
                    <a:pt x="4" y="122"/>
                  </a:lnTo>
                  <a:lnTo>
                    <a:pt x="4" y="122"/>
                  </a:lnTo>
                  <a:lnTo>
                    <a:pt x="4" y="120"/>
                  </a:lnTo>
                  <a:lnTo>
                    <a:pt x="4" y="120"/>
                  </a:lnTo>
                  <a:lnTo>
                    <a:pt x="4" y="118"/>
                  </a:lnTo>
                  <a:lnTo>
                    <a:pt x="4" y="118"/>
                  </a:lnTo>
                  <a:lnTo>
                    <a:pt x="2" y="116"/>
                  </a:lnTo>
                  <a:lnTo>
                    <a:pt x="2" y="116"/>
                  </a:lnTo>
                  <a:lnTo>
                    <a:pt x="2" y="114"/>
                  </a:lnTo>
                  <a:lnTo>
                    <a:pt x="2" y="114"/>
                  </a:lnTo>
                  <a:lnTo>
                    <a:pt x="2" y="114"/>
                  </a:lnTo>
                  <a:lnTo>
                    <a:pt x="2" y="112"/>
                  </a:lnTo>
                  <a:lnTo>
                    <a:pt x="2" y="112"/>
                  </a:lnTo>
                  <a:lnTo>
                    <a:pt x="2" y="110"/>
                  </a:lnTo>
                  <a:lnTo>
                    <a:pt x="0" y="110"/>
                  </a:lnTo>
                  <a:lnTo>
                    <a:pt x="0" y="108"/>
                  </a:lnTo>
                  <a:lnTo>
                    <a:pt x="0" y="108"/>
                  </a:lnTo>
                  <a:lnTo>
                    <a:pt x="0" y="108"/>
                  </a:lnTo>
                  <a:lnTo>
                    <a:pt x="0" y="106"/>
                  </a:lnTo>
                  <a:lnTo>
                    <a:pt x="0" y="106"/>
                  </a:lnTo>
                  <a:lnTo>
                    <a:pt x="0" y="104"/>
                  </a:lnTo>
                  <a:lnTo>
                    <a:pt x="0" y="104"/>
                  </a:lnTo>
                  <a:lnTo>
                    <a:pt x="0" y="102"/>
                  </a:lnTo>
                  <a:lnTo>
                    <a:pt x="2" y="102"/>
                  </a:lnTo>
                  <a:lnTo>
                    <a:pt x="2" y="100"/>
                  </a:lnTo>
                  <a:lnTo>
                    <a:pt x="2" y="100"/>
                  </a:lnTo>
                  <a:lnTo>
                    <a:pt x="4" y="98"/>
                  </a:lnTo>
                  <a:lnTo>
                    <a:pt x="4" y="98"/>
                  </a:lnTo>
                  <a:lnTo>
                    <a:pt x="6" y="96"/>
                  </a:lnTo>
                  <a:lnTo>
                    <a:pt x="6" y="96"/>
                  </a:lnTo>
                  <a:lnTo>
                    <a:pt x="6" y="94"/>
                  </a:lnTo>
                  <a:lnTo>
                    <a:pt x="8" y="94"/>
                  </a:lnTo>
                  <a:lnTo>
                    <a:pt x="8" y="92"/>
                  </a:lnTo>
                  <a:lnTo>
                    <a:pt x="8" y="92"/>
                  </a:lnTo>
                  <a:lnTo>
                    <a:pt x="10" y="90"/>
                  </a:lnTo>
                  <a:lnTo>
                    <a:pt x="10" y="90"/>
                  </a:lnTo>
                  <a:lnTo>
                    <a:pt x="10" y="90"/>
                  </a:lnTo>
                  <a:lnTo>
                    <a:pt x="10" y="88"/>
                  </a:lnTo>
                  <a:lnTo>
                    <a:pt x="12" y="88"/>
                  </a:lnTo>
                  <a:lnTo>
                    <a:pt x="12" y="86"/>
                  </a:lnTo>
                  <a:lnTo>
                    <a:pt x="12" y="86"/>
                  </a:lnTo>
                  <a:lnTo>
                    <a:pt x="12" y="86"/>
                  </a:lnTo>
                  <a:lnTo>
                    <a:pt x="14" y="86"/>
                  </a:lnTo>
                  <a:lnTo>
                    <a:pt x="14" y="86"/>
                  </a:lnTo>
                  <a:lnTo>
                    <a:pt x="14" y="84"/>
                  </a:lnTo>
                  <a:lnTo>
                    <a:pt x="14" y="84"/>
                  </a:lnTo>
                  <a:lnTo>
                    <a:pt x="16" y="84"/>
                  </a:lnTo>
                  <a:lnTo>
                    <a:pt x="16" y="84"/>
                  </a:lnTo>
                  <a:lnTo>
                    <a:pt x="16" y="82"/>
                  </a:lnTo>
                  <a:lnTo>
                    <a:pt x="16" y="82"/>
                  </a:lnTo>
                  <a:lnTo>
                    <a:pt x="16" y="82"/>
                  </a:lnTo>
                  <a:lnTo>
                    <a:pt x="18" y="82"/>
                  </a:lnTo>
                  <a:lnTo>
                    <a:pt x="18" y="80"/>
                  </a:lnTo>
                  <a:lnTo>
                    <a:pt x="18" y="80"/>
                  </a:lnTo>
                  <a:lnTo>
                    <a:pt x="18" y="80"/>
                  </a:lnTo>
                  <a:lnTo>
                    <a:pt x="18" y="78"/>
                  </a:lnTo>
                  <a:lnTo>
                    <a:pt x="18" y="78"/>
                  </a:lnTo>
                  <a:lnTo>
                    <a:pt x="20" y="78"/>
                  </a:lnTo>
                  <a:lnTo>
                    <a:pt x="20" y="78"/>
                  </a:lnTo>
                  <a:lnTo>
                    <a:pt x="20" y="76"/>
                  </a:lnTo>
                  <a:lnTo>
                    <a:pt x="20" y="76"/>
                  </a:lnTo>
                  <a:lnTo>
                    <a:pt x="22" y="76"/>
                  </a:lnTo>
                  <a:lnTo>
                    <a:pt x="22" y="76"/>
                  </a:lnTo>
                  <a:lnTo>
                    <a:pt x="22" y="76"/>
                  </a:lnTo>
                  <a:lnTo>
                    <a:pt x="22" y="74"/>
                  </a:lnTo>
                  <a:lnTo>
                    <a:pt x="24" y="74"/>
                  </a:lnTo>
                  <a:lnTo>
                    <a:pt x="24" y="74"/>
                  </a:lnTo>
                  <a:lnTo>
                    <a:pt x="24" y="74"/>
                  </a:lnTo>
                  <a:lnTo>
                    <a:pt x="26" y="74"/>
                  </a:lnTo>
                  <a:lnTo>
                    <a:pt x="26" y="72"/>
                  </a:lnTo>
                  <a:lnTo>
                    <a:pt x="26" y="72"/>
                  </a:lnTo>
                  <a:lnTo>
                    <a:pt x="26" y="72"/>
                  </a:lnTo>
                  <a:lnTo>
                    <a:pt x="26" y="70"/>
                  </a:lnTo>
                  <a:lnTo>
                    <a:pt x="26" y="70"/>
                  </a:lnTo>
                  <a:lnTo>
                    <a:pt x="26" y="70"/>
                  </a:lnTo>
                  <a:lnTo>
                    <a:pt x="26" y="68"/>
                  </a:lnTo>
                  <a:lnTo>
                    <a:pt x="26" y="68"/>
                  </a:lnTo>
                  <a:lnTo>
                    <a:pt x="26" y="66"/>
                  </a:lnTo>
                  <a:lnTo>
                    <a:pt x="26" y="66"/>
                  </a:lnTo>
                  <a:lnTo>
                    <a:pt x="26" y="66"/>
                  </a:lnTo>
                  <a:lnTo>
                    <a:pt x="26" y="64"/>
                  </a:lnTo>
                  <a:lnTo>
                    <a:pt x="26" y="64"/>
                  </a:lnTo>
                  <a:lnTo>
                    <a:pt x="26" y="62"/>
                  </a:lnTo>
                  <a:lnTo>
                    <a:pt x="26" y="62"/>
                  </a:lnTo>
                  <a:lnTo>
                    <a:pt x="26" y="62"/>
                  </a:lnTo>
                  <a:lnTo>
                    <a:pt x="24" y="62"/>
                  </a:lnTo>
                  <a:lnTo>
                    <a:pt x="24" y="60"/>
                  </a:lnTo>
                  <a:lnTo>
                    <a:pt x="26" y="60"/>
                  </a:lnTo>
                  <a:lnTo>
                    <a:pt x="26" y="60"/>
                  </a:lnTo>
                  <a:lnTo>
                    <a:pt x="26" y="60"/>
                  </a:lnTo>
                  <a:lnTo>
                    <a:pt x="26" y="58"/>
                  </a:lnTo>
                  <a:lnTo>
                    <a:pt x="28" y="58"/>
                  </a:lnTo>
                  <a:lnTo>
                    <a:pt x="28" y="58"/>
                  </a:lnTo>
                  <a:lnTo>
                    <a:pt x="28" y="58"/>
                  </a:lnTo>
                  <a:lnTo>
                    <a:pt x="28" y="56"/>
                  </a:lnTo>
                  <a:lnTo>
                    <a:pt x="28" y="56"/>
                  </a:lnTo>
                  <a:lnTo>
                    <a:pt x="28" y="56"/>
                  </a:lnTo>
                  <a:lnTo>
                    <a:pt x="28" y="56"/>
                  </a:lnTo>
                  <a:lnTo>
                    <a:pt x="28" y="54"/>
                  </a:lnTo>
                  <a:lnTo>
                    <a:pt x="28" y="54"/>
                  </a:lnTo>
                  <a:lnTo>
                    <a:pt x="30" y="54"/>
                  </a:lnTo>
                  <a:lnTo>
                    <a:pt x="30" y="52"/>
                  </a:lnTo>
                  <a:lnTo>
                    <a:pt x="30" y="52"/>
                  </a:lnTo>
                  <a:lnTo>
                    <a:pt x="30" y="52"/>
                  </a:lnTo>
                  <a:lnTo>
                    <a:pt x="30" y="50"/>
                  </a:lnTo>
                  <a:lnTo>
                    <a:pt x="30" y="50"/>
                  </a:lnTo>
                  <a:lnTo>
                    <a:pt x="30" y="50"/>
                  </a:lnTo>
                  <a:lnTo>
                    <a:pt x="30" y="48"/>
                  </a:lnTo>
                  <a:lnTo>
                    <a:pt x="30" y="48"/>
                  </a:lnTo>
                  <a:lnTo>
                    <a:pt x="30" y="48"/>
                  </a:lnTo>
                  <a:lnTo>
                    <a:pt x="30" y="46"/>
                  </a:lnTo>
                  <a:lnTo>
                    <a:pt x="32" y="46"/>
                  </a:lnTo>
                  <a:lnTo>
                    <a:pt x="32" y="46"/>
                  </a:lnTo>
                  <a:lnTo>
                    <a:pt x="32" y="44"/>
                  </a:lnTo>
                  <a:lnTo>
                    <a:pt x="32" y="44"/>
                  </a:lnTo>
                  <a:lnTo>
                    <a:pt x="32" y="42"/>
                  </a:lnTo>
                  <a:lnTo>
                    <a:pt x="32" y="42"/>
                  </a:lnTo>
                  <a:lnTo>
                    <a:pt x="32" y="42"/>
                  </a:lnTo>
                  <a:lnTo>
                    <a:pt x="32" y="40"/>
                  </a:lnTo>
                  <a:lnTo>
                    <a:pt x="32" y="40"/>
                  </a:lnTo>
                  <a:lnTo>
                    <a:pt x="32" y="40"/>
                  </a:lnTo>
                  <a:lnTo>
                    <a:pt x="32" y="38"/>
                  </a:lnTo>
                  <a:lnTo>
                    <a:pt x="34" y="38"/>
                  </a:lnTo>
                  <a:lnTo>
                    <a:pt x="34" y="38"/>
                  </a:lnTo>
                  <a:lnTo>
                    <a:pt x="34" y="38"/>
                  </a:lnTo>
                  <a:lnTo>
                    <a:pt x="34" y="36"/>
                  </a:lnTo>
                  <a:lnTo>
                    <a:pt x="34" y="36"/>
                  </a:lnTo>
                  <a:lnTo>
                    <a:pt x="34" y="36"/>
                  </a:lnTo>
                  <a:lnTo>
                    <a:pt x="36" y="36"/>
                  </a:lnTo>
                  <a:lnTo>
                    <a:pt x="36" y="36"/>
                  </a:lnTo>
                  <a:lnTo>
                    <a:pt x="36" y="36"/>
                  </a:lnTo>
                  <a:lnTo>
                    <a:pt x="38" y="34"/>
                  </a:lnTo>
                  <a:lnTo>
                    <a:pt x="38" y="34"/>
                  </a:lnTo>
                  <a:lnTo>
                    <a:pt x="38" y="34"/>
                  </a:lnTo>
                  <a:lnTo>
                    <a:pt x="40" y="34"/>
                  </a:lnTo>
                  <a:lnTo>
                    <a:pt x="40" y="34"/>
                  </a:lnTo>
                  <a:lnTo>
                    <a:pt x="40" y="34"/>
                  </a:lnTo>
                  <a:lnTo>
                    <a:pt x="42" y="34"/>
                  </a:lnTo>
                  <a:lnTo>
                    <a:pt x="42" y="34"/>
                  </a:lnTo>
                  <a:lnTo>
                    <a:pt x="42" y="32"/>
                  </a:lnTo>
                  <a:lnTo>
                    <a:pt x="44" y="32"/>
                  </a:lnTo>
                  <a:lnTo>
                    <a:pt x="44" y="32"/>
                  </a:lnTo>
                  <a:lnTo>
                    <a:pt x="46" y="32"/>
                  </a:lnTo>
                  <a:lnTo>
                    <a:pt x="46" y="32"/>
                  </a:lnTo>
                  <a:lnTo>
                    <a:pt x="48" y="32"/>
                  </a:lnTo>
                  <a:lnTo>
                    <a:pt x="48" y="32"/>
                  </a:lnTo>
                  <a:lnTo>
                    <a:pt x="48" y="32"/>
                  </a:lnTo>
                  <a:lnTo>
                    <a:pt x="48" y="32"/>
                  </a:lnTo>
                  <a:lnTo>
                    <a:pt x="48" y="30"/>
                  </a:lnTo>
                  <a:lnTo>
                    <a:pt x="50" y="30"/>
                  </a:lnTo>
                  <a:lnTo>
                    <a:pt x="50" y="30"/>
                  </a:lnTo>
                  <a:lnTo>
                    <a:pt x="50" y="30"/>
                  </a:lnTo>
                  <a:lnTo>
                    <a:pt x="50" y="28"/>
                  </a:lnTo>
                  <a:lnTo>
                    <a:pt x="50" y="28"/>
                  </a:lnTo>
                  <a:lnTo>
                    <a:pt x="50" y="28"/>
                  </a:lnTo>
                  <a:lnTo>
                    <a:pt x="50" y="26"/>
                  </a:lnTo>
                  <a:lnTo>
                    <a:pt x="50" y="26"/>
                  </a:lnTo>
                  <a:lnTo>
                    <a:pt x="52" y="26"/>
                  </a:lnTo>
                  <a:lnTo>
                    <a:pt x="52" y="26"/>
                  </a:lnTo>
                  <a:lnTo>
                    <a:pt x="52" y="24"/>
                  </a:lnTo>
                  <a:lnTo>
                    <a:pt x="52" y="24"/>
                  </a:lnTo>
                  <a:lnTo>
                    <a:pt x="52" y="24"/>
                  </a:lnTo>
                  <a:lnTo>
                    <a:pt x="54" y="22"/>
                  </a:lnTo>
                  <a:lnTo>
                    <a:pt x="54" y="22"/>
                  </a:lnTo>
                  <a:lnTo>
                    <a:pt x="54" y="22"/>
                  </a:lnTo>
                  <a:lnTo>
                    <a:pt x="54" y="20"/>
                  </a:lnTo>
                  <a:lnTo>
                    <a:pt x="54" y="20"/>
                  </a:lnTo>
                  <a:lnTo>
                    <a:pt x="54" y="18"/>
                  </a:lnTo>
                  <a:lnTo>
                    <a:pt x="54" y="18"/>
                  </a:lnTo>
                  <a:lnTo>
                    <a:pt x="54" y="18"/>
                  </a:lnTo>
                  <a:lnTo>
                    <a:pt x="54" y="16"/>
                  </a:lnTo>
                  <a:lnTo>
                    <a:pt x="54" y="16"/>
                  </a:lnTo>
                  <a:lnTo>
                    <a:pt x="54" y="14"/>
                  </a:lnTo>
                  <a:lnTo>
                    <a:pt x="54" y="14"/>
                  </a:lnTo>
                  <a:lnTo>
                    <a:pt x="54" y="14"/>
                  </a:lnTo>
                  <a:lnTo>
                    <a:pt x="56" y="14"/>
                  </a:lnTo>
                  <a:lnTo>
                    <a:pt x="56" y="14"/>
                  </a:lnTo>
                  <a:lnTo>
                    <a:pt x="56" y="14"/>
                  </a:lnTo>
                  <a:lnTo>
                    <a:pt x="58" y="14"/>
                  </a:lnTo>
                  <a:lnTo>
                    <a:pt x="58" y="14"/>
                  </a:lnTo>
                  <a:lnTo>
                    <a:pt x="60" y="14"/>
                  </a:lnTo>
                  <a:lnTo>
                    <a:pt x="60" y="14"/>
                  </a:lnTo>
                  <a:lnTo>
                    <a:pt x="60" y="12"/>
                  </a:lnTo>
                  <a:lnTo>
                    <a:pt x="62" y="12"/>
                  </a:lnTo>
                  <a:lnTo>
                    <a:pt x="62" y="12"/>
                  </a:lnTo>
                  <a:lnTo>
                    <a:pt x="62" y="12"/>
                  </a:lnTo>
                  <a:lnTo>
                    <a:pt x="62" y="12"/>
                  </a:lnTo>
                  <a:lnTo>
                    <a:pt x="64" y="12"/>
                  </a:lnTo>
                  <a:lnTo>
                    <a:pt x="64" y="10"/>
                  </a:lnTo>
                  <a:lnTo>
                    <a:pt x="64" y="10"/>
                  </a:lnTo>
                  <a:lnTo>
                    <a:pt x="64" y="10"/>
                  </a:lnTo>
                  <a:lnTo>
                    <a:pt x="66" y="10"/>
                  </a:lnTo>
                  <a:lnTo>
                    <a:pt x="68" y="10"/>
                  </a:lnTo>
                  <a:lnTo>
                    <a:pt x="70" y="10"/>
                  </a:lnTo>
                  <a:lnTo>
                    <a:pt x="70" y="10"/>
                  </a:lnTo>
                  <a:lnTo>
                    <a:pt x="70" y="10"/>
                  </a:lnTo>
                  <a:lnTo>
                    <a:pt x="72" y="10"/>
                  </a:lnTo>
                  <a:lnTo>
                    <a:pt x="72" y="10"/>
                  </a:lnTo>
                  <a:lnTo>
                    <a:pt x="74" y="10"/>
                  </a:lnTo>
                  <a:lnTo>
                    <a:pt x="74" y="12"/>
                  </a:lnTo>
                  <a:lnTo>
                    <a:pt x="76" y="12"/>
                  </a:lnTo>
                  <a:lnTo>
                    <a:pt x="76" y="12"/>
                  </a:lnTo>
                  <a:lnTo>
                    <a:pt x="76" y="12"/>
                  </a:lnTo>
                  <a:lnTo>
                    <a:pt x="78" y="12"/>
                  </a:lnTo>
                  <a:lnTo>
                    <a:pt x="78" y="14"/>
                  </a:lnTo>
                  <a:lnTo>
                    <a:pt x="80" y="14"/>
                  </a:lnTo>
                  <a:lnTo>
                    <a:pt x="80" y="14"/>
                  </a:lnTo>
                  <a:lnTo>
                    <a:pt x="82" y="14"/>
                  </a:lnTo>
                  <a:lnTo>
                    <a:pt x="82" y="14"/>
                  </a:lnTo>
                  <a:lnTo>
                    <a:pt x="84" y="14"/>
                  </a:lnTo>
                  <a:lnTo>
                    <a:pt x="84" y="14"/>
                  </a:lnTo>
                  <a:lnTo>
                    <a:pt x="86" y="14"/>
                  </a:lnTo>
                  <a:lnTo>
                    <a:pt x="86" y="14"/>
                  </a:lnTo>
                  <a:lnTo>
                    <a:pt x="86" y="12"/>
                  </a:lnTo>
                  <a:lnTo>
                    <a:pt x="86" y="12"/>
                  </a:lnTo>
                  <a:lnTo>
                    <a:pt x="88" y="12"/>
                  </a:lnTo>
                  <a:lnTo>
                    <a:pt x="90" y="12"/>
                  </a:lnTo>
                  <a:lnTo>
                    <a:pt x="90" y="12"/>
                  </a:lnTo>
                  <a:lnTo>
                    <a:pt x="92" y="14"/>
                  </a:lnTo>
                  <a:lnTo>
                    <a:pt x="92" y="14"/>
                  </a:lnTo>
                  <a:lnTo>
                    <a:pt x="94" y="14"/>
                  </a:lnTo>
                  <a:lnTo>
                    <a:pt x="94" y="14"/>
                  </a:lnTo>
                  <a:lnTo>
                    <a:pt x="96" y="12"/>
                  </a:lnTo>
                  <a:lnTo>
                    <a:pt x="98" y="12"/>
                  </a:lnTo>
                  <a:lnTo>
                    <a:pt x="98" y="12"/>
                  </a:lnTo>
                  <a:lnTo>
                    <a:pt x="100" y="10"/>
                  </a:lnTo>
                  <a:lnTo>
                    <a:pt x="100" y="10"/>
                  </a:lnTo>
                  <a:lnTo>
                    <a:pt x="100" y="10"/>
                  </a:lnTo>
                  <a:lnTo>
                    <a:pt x="102" y="10"/>
                  </a:lnTo>
                  <a:lnTo>
                    <a:pt x="102" y="10"/>
                  </a:lnTo>
                  <a:lnTo>
                    <a:pt x="104" y="10"/>
                  </a:lnTo>
                  <a:lnTo>
                    <a:pt x="104" y="10"/>
                  </a:lnTo>
                  <a:lnTo>
                    <a:pt x="106" y="10"/>
                  </a:lnTo>
                  <a:lnTo>
                    <a:pt x="106" y="10"/>
                  </a:lnTo>
                  <a:lnTo>
                    <a:pt x="108" y="10"/>
                  </a:lnTo>
                  <a:lnTo>
                    <a:pt x="108" y="10"/>
                  </a:lnTo>
                  <a:lnTo>
                    <a:pt x="110" y="10"/>
                  </a:lnTo>
                  <a:lnTo>
                    <a:pt x="110" y="8"/>
                  </a:lnTo>
                  <a:lnTo>
                    <a:pt x="110" y="8"/>
                  </a:lnTo>
                  <a:lnTo>
                    <a:pt x="112" y="8"/>
                  </a:lnTo>
                  <a:lnTo>
                    <a:pt x="114" y="8"/>
                  </a:lnTo>
                  <a:lnTo>
                    <a:pt x="114" y="8"/>
                  </a:lnTo>
                  <a:lnTo>
                    <a:pt x="116" y="8"/>
                  </a:lnTo>
                  <a:lnTo>
                    <a:pt x="116" y="6"/>
                  </a:lnTo>
                  <a:lnTo>
                    <a:pt x="118" y="6"/>
                  </a:lnTo>
                  <a:lnTo>
                    <a:pt x="120" y="6"/>
                  </a:lnTo>
                  <a:lnTo>
                    <a:pt x="120" y="6"/>
                  </a:lnTo>
                  <a:lnTo>
                    <a:pt x="120" y="6"/>
                  </a:lnTo>
                  <a:lnTo>
                    <a:pt x="122" y="6"/>
                  </a:lnTo>
                  <a:lnTo>
                    <a:pt x="122" y="8"/>
                  </a:lnTo>
                  <a:lnTo>
                    <a:pt x="122" y="10"/>
                  </a:lnTo>
                  <a:lnTo>
                    <a:pt x="122" y="10"/>
                  </a:lnTo>
                  <a:lnTo>
                    <a:pt x="122" y="12"/>
                  </a:lnTo>
                  <a:lnTo>
                    <a:pt x="124" y="10"/>
                  </a:lnTo>
                  <a:lnTo>
                    <a:pt x="124" y="10"/>
                  </a:lnTo>
                  <a:lnTo>
                    <a:pt x="126" y="10"/>
                  </a:lnTo>
                  <a:lnTo>
                    <a:pt x="126" y="10"/>
                  </a:lnTo>
                  <a:lnTo>
                    <a:pt x="128" y="10"/>
                  </a:lnTo>
                  <a:lnTo>
                    <a:pt x="128" y="8"/>
                  </a:lnTo>
                  <a:lnTo>
                    <a:pt x="130" y="8"/>
                  </a:lnTo>
                  <a:lnTo>
                    <a:pt x="132" y="8"/>
                  </a:lnTo>
                  <a:lnTo>
                    <a:pt x="132" y="8"/>
                  </a:lnTo>
                  <a:lnTo>
                    <a:pt x="134" y="6"/>
                  </a:lnTo>
                  <a:lnTo>
                    <a:pt x="134" y="6"/>
                  </a:lnTo>
                  <a:lnTo>
                    <a:pt x="136" y="6"/>
                  </a:lnTo>
                  <a:lnTo>
                    <a:pt x="138" y="4"/>
                  </a:lnTo>
                  <a:lnTo>
                    <a:pt x="140" y="4"/>
                  </a:lnTo>
                  <a:lnTo>
                    <a:pt x="142" y="2"/>
                  </a:lnTo>
                  <a:lnTo>
                    <a:pt x="142" y="2"/>
                  </a:lnTo>
                  <a:lnTo>
                    <a:pt x="144" y="0"/>
                  </a:lnTo>
                  <a:lnTo>
                    <a:pt x="146" y="0"/>
                  </a:lnTo>
                  <a:lnTo>
                    <a:pt x="148" y="0"/>
                  </a:lnTo>
                  <a:lnTo>
                    <a:pt x="148" y="0"/>
                  </a:lnTo>
                  <a:lnTo>
                    <a:pt x="150" y="0"/>
                  </a:lnTo>
                  <a:lnTo>
                    <a:pt x="150" y="2"/>
                  </a:lnTo>
                  <a:lnTo>
                    <a:pt x="150" y="2"/>
                  </a:lnTo>
                  <a:lnTo>
                    <a:pt x="150" y="2"/>
                  </a:lnTo>
                  <a:lnTo>
                    <a:pt x="150" y="4"/>
                  </a:lnTo>
                  <a:lnTo>
                    <a:pt x="150" y="4"/>
                  </a:lnTo>
                  <a:lnTo>
                    <a:pt x="150" y="4"/>
                  </a:lnTo>
                  <a:lnTo>
                    <a:pt x="150" y="6"/>
                  </a:lnTo>
                  <a:lnTo>
                    <a:pt x="150" y="6"/>
                  </a:lnTo>
                  <a:lnTo>
                    <a:pt x="152" y="6"/>
                  </a:lnTo>
                  <a:lnTo>
                    <a:pt x="152" y="6"/>
                  </a:lnTo>
                  <a:lnTo>
                    <a:pt x="152" y="8"/>
                  </a:lnTo>
                  <a:lnTo>
                    <a:pt x="152" y="8"/>
                  </a:lnTo>
                  <a:lnTo>
                    <a:pt x="152" y="8"/>
                  </a:lnTo>
                  <a:lnTo>
                    <a:pt x="152" y="8"/>
                  </a:lnTo>
                  <a:lnTo>
                    <a:pt x="154" y="10"/>
                  </a:lnTo>
                  <a:lnTo>
                    <a:pt x="154" y="10"/>
                  </a:lnTo>
                  <a:lnTo>
                    <a:pt x="156" y="10"/>
                  </a:lnTo>
                  <a:lnTo>
                    <a:pt x="156" y="10"/>
                  </a:lnTo>
                  <a:lnTo>
                    <a:pt x="156" y="10"/>
                  </a:lnTo>
                  <a:close/>
                </a:path>
              </a:pathLst>
            </a:custGeom>
            <a:solidFill>
              <a:schemeClr val="bg1"/>
            </a:solidFill>
            <a:ln w="8">
              <a:solidFill>
                <a:schemeClr val="tx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13" name="TextBox 12"/>
          <p:cNvSpPr txBox="1"/>
          <p:nvPr/>
        </p:nvSpPr>
        <p:spPr>
          <a:xfrm>
            <a:off x="3810000" y="2590800"/>
            <a:ext cx="1905000" cy="584775"/>
          </a:xfrm>
          <a:prstGeom prst="rect">
            <a:avLst/>
          </a:prstGeom>
          <a:noFill/>
        </p:spPr>
        <p:txBody>
          <a:bodyPr wrap="square" rtlCol="0">
            <a:spAutoFit/>
          </a:bodyPr>
          <a:lstStyle/>
          <a:p>
            <a:pPr algn="ctr"/>
            <a:r>
              <a:rPr lang="en-US" sz="1600" dirty="0" smtClean="0">
                <a:solidFill>
                  <a:srgbClr val="000000"/>
                </a:solidFill>
              </a:rPr>
              <a:t>Semi-arid, seasonal risk</a:t>
            </a:r>
            <a:endParaRPr lang="en-US" sz="1600" dirty="0">
              <a:solidFill>
                <a:srgbClr val="000000"/>
              </a:solidFill>
            </a:endParaRPr>
          </a:p>
        </p:txBody>
      </p:sp>
      <p:sp>
        <p:nvSpPr>
          <p:cNvPr id="14" name="TextBox 13"/>
          <p:cNvSpPr txBox="1"/>
          <p:nvPr/>
        </p:nvSpPr>
        <p:spPr>
          <a:xfrm>
            <a:off x="5486400" y="5486400"/>
            <a:ext cx="1905000" cy="584775"/>
          </a:xfrm>
          <a:prstGeom prst="rect">
            <a:avLst/>
          </a:prstGeom>
          <a:noFill/>
        </p:spPr>
        <p:txBody>
          <a:bodyPr wrap="square" rtlCol="0">
            <a:spAutoFit/>
          </a:bodyPr>
          <a:lstStyle/>
          <a:p>
            <a:pPr algn="ctr"/>
            <a:r>
              <a:rPr lang="en-US" sz="1600" dirty="0" smtClean="0"/>
              <a:t>Coast</a:t>
            </a:r>
          </a:p>
          <a:p>
            <a:pPr algn="ctr"/>
            <a:r>
              <a:rPr lang="en-US" sz="1600" dirty="0" smtClean="0"/>
              <a:t>endemic</a:t>
            </a:r>
            <a:endParaRPr lang="en-US" sz="1600" dirty="0"/>
          </a:p>
        </p:txBody>
      </p:sp>
      <p:sp>
        <p:nvSpPr>
          <p:cNvPr id="15" name="TextBox 14"/>
          <p:cNvSpPr txBox="1"/>
          <p:nvPr/>
        </p:nvSpPr>
        <p:spPr>
          <a:xfrm>
            <a:off x="1905000" y="4876800"/>
            <a:ext cx="1905000" cy="584775"/>
          </a:xfrm>
          <a:prstGeom prst="rect">
            <a:avLst/>
          </a:prstGeom>
          <a:noFill/>
        </p:spPr>
        <p:txBody>
          <a:bodyPr wrap="square" rtlCol="0">
            <a:spAutoFit/>
          </a:bodyPr>
          <a:lstStyle/>
          <a:p>
            <a:pPr algn="ctr"/>
            <a:r>
              <a:rPr lang="en-US" sz="1600" dirty="0" smtClean="0"/>
              <a:t>Highland </a:t>
            </a:r>
          </a:p>
          <a:p>
            <a:pPr algn="ctr"/>
            <a:r>
              <a:rPr lang="en-US" sz="1600" dirty="0" smtClean="0"/>
              <a:t>epidemic</a:t>
            </a:r>
            <a:endParaRPr lang="en-US" sz="1600" dirty="0"/>
          </a:p>
        </p:txBody>
      </p:sp>
      <p:sp>
        <p:nvSpPr>
          <p:cNvPr id="16" name="TextBox 15"/>
          <p:cNvSpPr txBox="1"/>
          <p:nvPr/>
        </p:nvSpPr>
        <p:spPr>
          <a:xfrm>
            <a:off x="2743200" y="3733800"/>
            <a:ext cx="1905000" cy="584775"/>
          </a:xfrm>
          <a:prstGeom prst="rect">
            <a:avLst/>
          </a:prstGeom>
          <a:noFill/>
        </p:spPr>
        <p:txBody>
          <a:bodyPr wrap="square" rtlCol="0">
            <a:spAutoFit/>
          </a:bodyPr>
          <a:lstStyle/>
          <a:p>
            <a:pPr algn="ctr"/>
            <a:r>
              <a:rPr lang="en-US" sz="1600" dirty="0" smtClean="0">
                <a:solidFill>
                  <a:srgbClr val="000000"/>
                </a:solidFill>
              </a:rPr>
              <a:t>Low</a:t>
            </a:r>
          </a:p>
          <a:p>
            <a:pPr algn="ctr"/>
            <a:r>
              <a:rPr lang="en-US" sz="1600" dirty="0" smtClean="0">
                <a:solidFill>
                  <a:srgbClr val="000000"/>
                </a:solidFill>
              </a:rPr>
              <a:t>risk</a:t>
            </a:r>
            <a:endParaRPr lang="en-US" sz="1600" dirty="0">
              <a:solidFill>
                <a:srgbClr val="000000"/>
              </a:solidFill>
            </a:endParaRPr>
          </a:p>
        </p:txBody>
      </p:sp>
      <p:sp>
        <p:nvSpPr>
          <p:cNvPr id="17" name="TextBox 16"/>
          <p:cNvSpPr txBox="1"/>
          <p:nvPr/>
        </p:nvSpPr>
        <p:spPr>
          <a:xfrm>
            <a:off x="1066800" y="3733800"/>
            <a:ext cx="1295400" cy="584775"/>
          </a:xfrm>
          <a:prstGeom prst="rect">
            <a:avLst/>
          </a:prstGeom>
          <a:noFill/>
        </p:spPr>
        <p:txBody>
          <a:bodyPr wrap="square" rtlCol="0">
            <a:spAutoFit/>
          </a:bodyPr>
          <a:lstStyle/>
          <a:p>
            <a:pPr algn="ctr"/>
            <a:r>
              <a:rPr lang="en-US" sz="1600" dirty="0" smtClean="0"/>
              <a:t>Lake</a:t>
            </a:r>
          </a:p>
          <a:p>
            <a:pPr algn="ctr"/>
            <a:r>
              <a:rPr lang="en-US" sz="1600" dirty="0" smtClean="0"/>
              <a:t>endemic</a:t>
            </a:r>
            <a:endParaRPr lang="en-US" sz="1600" dirty="0"/>
          </a:p>
        </p:txBody>
      </p:sp>
      <p:cxnSp>
        <p:nvCxnSpPr>
          <p:cNvPr id="19" name="Straight Connector 18"/>
          <p:cNvCxnSpPr>
            <a:endCxn id="14" idx="0"/>
          </p:cNvCxnSpPr>
          <p:nvPr/>
        </p:nvCxnSpPr>
        <p:spPr>
          <a:xfrm rot="16200000" flipH="1">
            <a:off x="6153150" y="5200650"/>
            <a:ext cx="304800" cy="26670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a:stCxn id="14" idx="1"/>
          </p:cNvCxnSpPr>
          <p:nvPr/>
        </p:nvCxnSpPr>
        <p:spPr>
          <a:xfrm rot="10800000" flipH="1" flipV="1">
            <a:off x="5486400" y="5778788"/>
            <a:ext cx="685800" cy="12412"/>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a:stCxn id="17" idx="2"/>
          </p:cNvCxnSpPr>
          <p:nvPr/>
        </p:nvCxnSpPr>
        <p:spPr>
          <a:xfrm rot="5400000" flipH="1" flipV="1">
            <a:off x="2012662" y="3892838"/>
            <a:ext cx="127575" cy="72390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p:nvCxnSpPr>
        <p:spPr>
          <a:xfrm rot="5400000" flipH="1" flipV="1">
            <a:off x="2667000" y="4648200"/>
            <a:ext cx="457200" cy="15240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Timing</a:t>
            </a:r>
            <a:endParaRPr lang="en-US" dirty="0"/>
          </a:p>
        </p:txBody>
      </p:sp>
      <p:sp>
        <p:nvSpPr>
          <p:cNvPr id="3" name="Content Placeholder 2"/>
          <p:cNvSpPr>
            <a:spLocks noGrp="1"/>
          </p:cNvSpPr>
          <p:nvPr>
            <p:ph idx="1"/>
          </p:nvPr>
        </p:nvSpPr>
        <p:spPr/>
        <p:txBody>
          <a:bodyPr/>
          <a:lstStyle/>
          <a:p>
            <a:endParaRPr lang="en-US" dirty="0" smtClean="0"/>
          </a:p>
          <a:p>
            <a:r>
              <a:rPr lang="en-US" dirty="0" smtClean="0"/>
              <a:t>Data collection timed for after long rains when there is peak transmission of malaria</a:t>
            </a:r>
            <a:endParaRPr lang="en-US" dirty="0"/>
          </a:p>
        </p:txBody>
      </p:sp>
      <p:sp>
        <p:nvSpPr>
          <p:cNvPr id="4" name="Date Placeholder 3"/>
          <p:cNvSpPr>
            <a:spLocks noGrp="1"/>
          </p:cNvSpPr>
          <p:nvPr>
            <p:ph type="dt" sz="half" idx="10"/>
          </p:nvPr>
        </p:nvSpPr>
        <p:spPr/>
        <p:txBody>
          <a:bodyPr/>
          <a:lstStyle/>
          <a:p>
            <a:pPr>
              <a:defRPr/>
            </a:pPr>
            <a:r>
              <a:rPr lang="en-US" smtClean="0"/>
              <a:t>2010 MIS-Division of Malaria Control, KNBS, and ICF Macro </a:t>
            </a:r>
            <a:endParaRPr lang="en-US"/>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4"/>
          <p:cNvSpPr>
            <a:spLocks noGrp="1"/>
          </p:cNvSpPr>
          <p:nvPr>
            <p:ph type="title"/>
          </p:nvPr>
        </p:nvSpPr>
        <p:spPr>
          <a:xfrm>
            <a:off x="457200" y="0"/>
            <a:ext cx="8229600" cy="1143000"/>
          </a:xfrm>
        </p:spPr>
        <p:txBody>
          <a:bodyPr/>
          <a:lstStyle/>
          <a:p>
            <a:r>
              <a:rPr lang="en-US" sz="3600" dirty="0" smtClean="0"/>
              <a:t>Sample Design</a:t>
            </a:r>
          </a:p>
        </p:txBody>
      </p:sp>
      <p:sp>
        <p:nvSpPr>
          <p:cNvPr id="7171" name="Rectangle 2"/>
          <p:cNvSpPr>
            <a:spLocks noGrp="1" noChangeArrowheads="1"/>
          </p:cNvSpPr>
          <p:nvPr>
            <p:ph idx="1"/>
          </p:nvPr>
        </p:nvSpPr>
        <p:spPr>
          <a:xfrm>
            <a:off x="457200" y="1295400"/>
            <a:ext cx="8305800" cy="4983163"/>
          </a:xfrm>
        </p:spPr>
        <p:txBody>
          <a:bodyPr/>
          <a:lstStyle/>
          <a:p>
            <a:pPr eaLnBrk="1" hangingPunct="1">
              <a:lnSpc>
                <a:spcPct val="75000"/>
              </a:lnSpc>
              <a:spcBef>
                <a:spcPct val="10000"/>
              </a:spcBef>
              <a:spcAft>
                <a:spcPct val="45000"/>
              </a:spcAft>
              <a:buFontTx/>
              <a:buNone/>
            </a:pPr>
            <a:r>
              <a:rPr lang="en-US" sz="2800" b="1" dirty="0" smtClean="0"/>
              <a:t>Sampling frame: </a:t>
            </a:r>
            <a:r>
              <a:rPr lang="en-US" sz="2800" dirty="0" smtClean="0"/>
              <a:t>National Sample Survey and Evaluation </a:t>
            </a:r>
            <a:r>
              <a:rPr lang="en-US" sz="2800" dirty="0" err="1" smtClean="0"/>
              <a:t>Programme</a:t>
            </a:r>
            <a:r>
              <a:rPr lang="en-US" sz="2800" dirty="0" smtClean="0"/>
              <a:t> (NASSEP IV), based on the 1999 Population Census</a:t>
            </a:r>
          </a:p>
          <a:p>
            <a:pPr eaLnBrk="1" hangingPunct="1">
              <a:lnSpc>
                <a:spcPct val="75000"/>
              </a:lnSpc>
              <a:spcBef>
                <a:spcPct val="10000"/>
              </a:spcBef>
              <a:spcAft>
                <a:spcPct val="45000"/>
              </a:spcAft>
              <a:buFontTx/>
              <a:buNone/>
            </a:pPr>
            <a:r>
              <a:rPr lang="en-US" sz="2800" b="1" dirty="0" smtClean="0"/>
              <a:t>First stage: 240</a:t>
            </a:r>
            <a:r>
              <a:rPr lang="en-US" sz="2800" dirty="0" smtClean="0"/>
              <a:t> clusters selected; stratification done to ensure representation from urban/rural areas and all 5 </a:t>
            </a:r>
            <a:r>
              <a:rPr lang="en-US" sz="2800" dirty="0" err="1" smtClean="0"/>
              <a:t>endemicity</a:t>
            </a:r>
            <a:r>
              <a:rPr lang="en-US" sz="2800" dirty="0" smtClean="0"/>
              <a:t> zones</a:t>
            </a:r>
          </a:p>
          <a:p>
            <a:pPr eaLnBrk="1" hangingPunct="1">
              <a:lnSpc>
                <a:spcPct val="75000"/>
              </a:lnSpc>
              <a:spcBef>
                <a:spcPct val="10000"/>
              </a:spcBef>
              <a:spcAft>
                <a:spcPct val="45000"/>
              </a:spcAft>
              <a:buFontTx/>
              <a:buNone/>
            </a:pPr>
            <a:r>
              <a:rPr lang="en-US" sz="2800" b="1" dirty="0" smtClean="0"/>
              <a:t>Second stage: </a:t>
            </a:r>
            <a:r>
              <a:rPr lang="en-US" sz="2800" dirty="0" smtClean="0"/>
              <a:t>30 households selected in each cluster; final sample of 7,223 households</a:t>
            </a:r>
          </a:p>
          <a:p>
            <a:pPr eaLnBrk="1" hangingPunct="1">
              <a:lnSpc>
                <a:spcPct val="75000"/>
              </a:lnSpc>
              <a:spcBef>
                <a:spcPct val="10000"/>
              </a:spcBef>
              <a:spcAft>
                <a:spcPct val="45000"/>
              </a:spcAft>
              <a:buFontTx/>
              <a:buNone/>
            </a:pPr>
            <a:r>
              <a:rPr lang="en-US" sz="2800" dirty="0" smtClean="0"/>
              <a:t>Selected households were visited and interviewed; all women aged 15-49 were eligible for interview; children aged 3 months through 14 years were eligible for malaria testing; children 6 months through 14 years were eligible for </a:t>
            </a:r>
            <a:r>
              <a:rPr lang="en-US" sz="2800" dirty="0" err="1" smtClean="0"/>
              <a:t>anaemia</a:t>
            </a:r>
            <a:r>
              <a:rPr lang="en-US" sz="2800" dirty="0" smtClean="0"/>
              <a:t> testing.</a:t>
            </a:r>
          </a:p>
          <a:p>
            <a:pPr eaLnBrk="1" hangingPunct="1">
              <a:lnSpc>
                <a:spcPct val="75000"/>
              </a:lnSpc>
              <a:spcBef>
                <a:spcPct val="10000"/>
              </a:spcBef>
              <a:spcAft>
                <a:spcPct val="45000"/>
              </a:spcAft>
              <a:buFontTx/>
              <a:buNone/>
            </a:pPr>
            <a:r>
              <a:rPr lang="en-US" sz="2800" dirty="0" smtClean="0"/>
              <a:t>	</a:t>
            </a:r>
          </a:p>
          <a:p>
            <a:pPr eaLnBrk="1" hangingPunct="1">
              <a:lnSpc>
                <a:spcPct val="75000"/>
              </a:lnSpc>
              <a:spcBef>
                <a:spcPct val="10000"/>
              </a:spcBef>
              <a:spcAft>
                <a:spcPct val="45000"/>
              </a:spcAft>
              <a:buFontTx/>
              <a:buNone/>
            </a:pPr>
            <a:endParaRPr lang="en-US" dirty="0" smtClean="0"/>
          </a:p>
        </p:txBody>
      </p:sp>
      <p:sp>
        <p:nvSpPr>
          <p:cNvPr id="7172" name="Date Placeholder 3"/>
          <p:cNvSpPr>
            <a:spLocks noGrp="1"/>
          </p:cNvSpPr>
          <p:nvPr>
            <p:ph type="dt" sz="quarter" idx="10"/>
          </p:nvPr>
        </p:nvSpPr>
        <p:spPr>
          <a:noFill/>
        </p:spPr>
        <p:txBody>
          <a:bodyPr/>
          <a:lstStyle/>
          <a:p>
            <a:r>
              <a:rPr lang="en-US" smtClean="0">
                <a:latin typeface="Arial" pitchFamily="34" charset="0"/>
                <a:cs typeface="Arial" pitchFamily="34" charset="0"/>
              </a:rPr>
              <a:t>2010 MIS-Division of Malaria Control, KNBS, and ICF Macro </a:t>
            </a:r>
          </a:p>
        </p:txBody>
      </p:sp>
    </p:spTree>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a:xfrm>
            <a:off x="457200" y="0"/>
            <a:ext cx="8229600" cy="1143000"/>
          </a:xfrm>
        </p:spPr>
        <p:txBody>
          <a:bodyPr/>
          <a:lstStyle/>
          <a:p>
            <a:r>
              <a:rPr lang="en-US" dirty="0" err="1" smtClean="0"/>
              <a:t>Anaemia</a:t>
            </a:r>
            <a:r>
              <a:rPr lang="en-US" dirty="0" smtClean="0"/>
              <a:t> Testing</a:t>
            </a:r>
          </a:p>
        </p:txBody>
      </p:sp>
      <p:sp>
        <p:nvSpPr>
          <p:cNvPr id="8195" name="Content Placeholder 2"/>
          <p:cNvSpPr>
            <a:spLocks noGrp="1"/>
          </p:cNvSpPr>
          <p:nvPr>
            <p:ph idx="1"/>
          </p:nvPr>
        </p:nvSpPr>
        <p:spPr>
          <a:xfrm>
            <a:off x="304800" y="1066800"/>
            <a:ext cx="8458200" cy="4754563"/>
          </a:xfrm>
        </p:spPr>
        <p:txBody>
          <a:bodyPr/>
          <a:lstStyle/>
          <a:p>
            <a:pPr>
              <a:defRPr/>
            </a:pPr>
            <a:r>
              <a:rPr lang="en-GB" sz="2400" dirty="0" smtClean="0"/>
              <a:t>Children aged 6 months -14 years in households selected for the survey were tested for anaemia</a:t>
            </a:r>
          </a:p>
          <a:p>
            <a:pPr>
              <a:defRPr/>
            </a:pPr>
            <a:r>
              <a:rPr lang="en-GB" sz="2400" dirty="0" smtClean="0"/>
              <a:t>Consent was obtained from child’s parent or guardian</a:t>
            </a:r>
          </a:p>
          <a:p>
            <a:pPr>
              <a:defRPr/>
            </a:pPr>
            <a:r>
              <a:rPr lang="en-GB" sz="2400" b="1" dirty="0" smtClean="0"/>
              <a:t>Anaemia testing </a:t>
            </a:r>
            <a:r>
              <a:rPr lang="en-GB" sz="2400" dirty="0" smtClean="0"/>
              <a:t>was done in the household using finger-prick blood samples and the portable </a:t>
            </a:r>
            <a:r>
              <a:rPr lang="en-GB" sz="2400" dirty="0" err="1" smtClean="0"/>
              <a:t>Hemocue</a:t>
            </a:r>
            <a:r>
              <a:rPr lang="en-GB" sz="2400" dirty="0" smtClean="0"/>
              <a:t> machine.</a:t>
            </a:r>
          </a:p>
          <a:p>
            <a:pPr>
              <a:defRPr/>
            </a:pPr>
            <a:r>
              <a:rPr lang="en-GB" sz="2400" dirty="0" smtClean="0"/>
              <a:t>Results were reported in the field; parents of children with haemoglobin level of under 8g/dl were urged to take the child to a health care facility.</a:t>
            </a:r>
          </a:p>
          <a:p>
            <a:pPr>
              <a:defRPr/>
            </a:pPr>
            <a:endParaRPr lang="en-GB" sz="1800" dirty="0" smtClean="0">
              <a:solidFill>
                <a:schemeClr val="accent4"/>
              </a:solidFill>
            </a:endParaRPr>
          </a:p>
          <a:p>
            <a:pPr lvl="2">
              <a:defRPr/>
            </a:pPr>
            <a:endParaRPr lang="en-GB" sz="1800" dirty="0" smtClean="0">
              <a:solidFill>
                <a:schemeClr val="accent1"/>
              </a:solidFill>
            </a:endParaRPr>
          </a:p>
        </p:txBody>
      </p:sp>
      <p:sp>
        <p:nvSpPr>
          <p:cNvPr id="8196" name="Date Placeholder 3"/>
          <p:cNvSpPr>
            <a:spLocks noGrp="1"/>
          </p:cNvSpPr>
          <p:nvPr>
            <p:ph type="dt" sz="quarter" idx="10"/>
          </p:nvPr>
        </p:nvSpPr>
        <p:spPr>
          <a:noFill/>
        </p:spPr>
        <p:txBody>
          <a:bodyPr/>
          <a:lstStyle/>
          <a:p>
            <a:r>
              <a:rPr lang="en-US" smtClean="0">
                <a:latin typeface="Arial" pitchFamily="34" charset="0"/>
                <a:cs typeface="Arial" pitchFamily="34" charset="0"/>
              </a:rPr>
              <a:t>2010 MIS-Division of Malaria Control, KNBS, and ICF Macro </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a:xfrm>
            <a:off x="457200" y="0"/>
            <a:ext cx="8229600" cy="1143000"/>
          </a:xfrm>
        </p:spPr>
        <p:txBody>
          <a:bodyPr/>
          <a:lstStyle/>
          <a:p>
            <a:r>
              <a:rPr lang="en-US" dirty="0" smtClean="0"/>
              <a:t>Malaria Testing</a:t>
            </a:r>
          </a:p>
        </p:txBody>
      </p:sp>
      <p:sp>
        <p:nvSpPr>
          <p:cNvPr id="8195" name="Content Placeholder 2"/>
          <p:cNvSpPr>
            <a:spLocks noGrp="1"/>
          </p:cNvSpPr>
          <p:nvPr>
            <p:ph idx="1"/>
          </p:nvPr>
        </p:nvSpPr>
        <p:spPr>
          <a:xfrm>
            <a:off x="304800" y="1066800"/>
            <a:ext cx="8458200" cy="5105400"/>
          </a:xfrm>
        </p:spPr>
        <p:txBody>
          <a:bodyPr/>
          <a:lstStyle/>
          <a:p>
            <a:pPr>
              <a:defRPr/>
            </a:pPr>
            <a:r>
              <a:rPr lang="en-GB" sz="2400" dirty="0" smtClean="0"/>
              <a:t>Children aged 3 months -14 years in households selected for the survey were tested for malaria</a:t>
            </a:r>
          </a:p>
          <a:p>
            <a:pPr>
              <a:defRPr/>
            </a:pPr>
            <a:r>
              <a:rPr lang="en-GB" sz="2400" dirty="0" smtClean="0"/>
              <a:t>Malaria testing</a:t>
            </a:r>
          </a:p>
          <a:p>
            <a:pPr lvl="1">
              <a:defRPr/>
            </a:pPr>
            <a:r>
              <a:rPr lang="en-GB" sz="2400" dirty="0" smtClean="0">
                <a:solidFill>
                  <a:schemeClr val="tx2">
                    <a:lumMod val="40000"/>
                    <a:lumOff val="60000"/>
                  </a:schemeClr>
                </a:solidFill>
              </a:rPr>
              <a:t>Rapid test (same finger-prick used for anaemia testing)</a:t>
            </a:r>
          </a:p>
          <a:p>
            <a:pPr lvl="2">
              <a:defRPr/>
            </a:pPr>
            <a:r>
              <a:rPr lang="en-GB" dirty="0" smtClean="0">
                <a:solidFill>
                  <a:schemeClr val="tx2">
                    <a:lumMod val="40000"/>
                    <a:lumOff val="60000"/>
                  </a:schemeClr>
                </a:solidFill>
              </a:rPr>
              <a:t>Results available in 15 minutes</a:t>
            </a:r>
          </a:p>
          <a:p>
            <a:pPr lvl="2">
              <a:defRPr/>
            </a:pPr>
            <a:r>
              <a:rPr lang="en-GB" dirty="0" smtClean="0">
                <a:solidFill>
                  <a:schemeClr val="tx2">
                    <a:lumMod val="40000"/>
                    <a:lumOff val="60000"/>
                  </a:schemeClr>
                </a:solidFill>
              </a:rPr>
              <a:t>Results provided to child’s parent/guardian</a:t>
            </a:r>
          </a:p>
          <a:p>
            <a:pPr lvl="2">
              <a:defRPr/>
            </a:pPr>
            <a:r>
              <a:rPr lang="en-GB" dirty="0" smtClean="0">
                <a:solidFill>
                  <a:schemeClr val="tx2">
                    <a:lumMod val="40000"/>
                    <a:lumOff val="60000"/>
                  </a:schemeClr>
                </a:solidFill>
              </a:rPr>
              <a:t>Those who tested positive for malaria using the rapid test were offered full course of AL provided by the DOMC.</a:t>
            </a:r>
          </a:p>
          <a:p>
            <a:pPr lvl="1">
              <a:defRPr/>
            </a:pPr>
            <a:r>
              <a:rPr lang="en-GB" sz="2400" dirty="0" smtClean="0">
                <a:solidFill>
                  <a:schemeClr val="tx2">
                    <a:lumMod val="40000"/>
                    <a:lumOff val="60000"/>
                  </a:schemeClr>
                </a:solidFill>
              </a:rPr>
              <a:t>Blood smears</a:t>
            </a:r>
          </a:p>
          <a:p>
            <a:pPr lvl="2">
              <a:defRPr/>
            </a:pPr>
            <a:r>
              <a:rPr lang="en-GB" dirty="0" smtClean="0">
                <a:solidFill>
                  <a:schemeClr val="tx2">
                    <a:lumMod val="40000"/>
                    <a:lumOff val="60000"/>
                  </a:schemeClr>
                </a:solidFill>
              </a:rPr>
              <a:t>Thin and thick blood smear taken for all children tested</a:t>
            </a:r>
          </a:p>
          <a:p>
            <a:pPr lvl="2">
              <a:defRPr/>
            </a:pPr>
            <a:r>
              <a:rPr lang="en-GB" dirty="0" smtClean="0">
                <a:solidFill>
                  <a:schemeClr val="tx2">
                    <a:lumMod val="40000"/>
                    <a:lumOff val="60000"/>
                  </a:schemeClr>
                </a:solidFill>
              </a:rPr>
              <a:t>Sent to Walter Reed laboratory in </a:t>
            </a:r>
            <a:r>
              <a:rPr lang="en-GB" dirty="0" err="1" smtClean="0">
                <a:solidFill>
                  <a:schemeClr val="tx2">
                    <a:lumMod val="40000"/>
                    <a:lumOff val="60000"/>
                  </a:schemeClr>
                </a:solidFill>
              </a:rPr>
              <a:t>Kisumu</a:t>
            </a:r>
            <a:r>
              <a:rPr lang="en-GB" dirty="0" smtClean="0">
                <a:solidFill>
                  <a:schemeClr val="tx2">
                    <a:lumMod val="40000"/>
                    <a:lumOff val="60000"/>
                  </a:schemeClr>
                </a:solidFill>
              </a:rPr>
              <a:t> to determine malaria </a:t>
            </a:r>
            <a:r>
              <a:rPr lang="en-GB" dirty="0" err="1" smtClean="0">
                <a:solidFill>
                  <a:schemeClr val="tx2">
                    <a:lumMod val="40000"/>
                    <a:lumOff val="60000"/>
                  </a:schemeClr>
                </a:solidFill>
              </a:rPr>
              <a:t>parasitemia</a:t>
            </a:r>
            <a:endParaRPr lang="en-GB" dirty="0" smtClean="0">
              <a:solidFill>
                <a:schemeClr val="tx2">
                  <a:lumMod val="40000"/>
                  <a:lumOff val="60000"/>
                </a:schemeClr>
              </a:solidFill>
            </a:endParaRPr>
          </a:p>
          <a:p>
            <a:pPr lvl="2">
              <a:defRPr/>
            </a:pPr>
            <a:endParaRPr lang="en-GB" sz="1800" dirty="0" smtClean="0">
              <a:solidFill>
                <a:schemeClr val="accent1"/>
              </a:solidFill>
            </a:endParaRPr>
          </a:p>
        </p:txBody>
      </p:sp>
      <p:sp>
        <p:nvSpPr>
          <p:cNvPr id="8196" name="Date Placeholder 3"/>
          <p:cNvSpPr>
            <a:spLocks noGrp="1"/>
          </p:cNvSpPr>
          <p:nvPr>
            <p:ph type="dt" sz="quarter" idx="10"/>
          </p:nvPr>
        </p:nvSpPr>
        <p:spPr>
          <a:noFill/>
        </p:spPr>
        <p:txBody>
          <a:bodyPr/>
          <a:lstStyle/>
          <a:p>
            <a:r>
              <a:rPr lang="en-US" smtClean="0">
                <a:latin typeface="Arial" pitchFamily="34" charset="0"/>
                <a:cs typeface="Arial" pitchFamily="34" charset="0"/>
              </a:rPr>
              <a:t>2010 MIS-Division of Malaria Control, KNBS, and ICF Macro </a:t>
            </a:r>
          </a:p>
        </p:txBody>
      </p:sp>
    </p:spTree>
  </p:cSld>
  <p:clrMapOvr>
    <a:masterClrMapping/>
  </p:clrMapOvr>
</p:sld>
</file>

<file path=ppt/theme/theme1.xml><?xml version="1.0" encoding="utf-8"?>
<a:theme xmlns:a="http://schemas.openxmlformats.org/drawingml/2006/main" name="Default Design">
  <a:themeElements>
    <a:clrScheme name="Custom 2">
      <a:dk1>
        <a:srgbClr val="003E75"/>
      </a:dk1>
      <a:lt1>
        <a:sysClr val="window" lastClr="FFFFFF"/>
      </a:lt1>
      <a:dk2>
        <a:srgbClr val="007DEA"/>
      </a:dk2>
      <a:lt2>
        <a:srgbClr val="60B5FF"/>
      </a:lt2>
      <a:accent1>
        <a:srgbClr val="7F7F7F"/>
      </a:accent1>
      <a:accent2>
        <a:srgbClr val="007DEA"/>
      </a:accent2>
      <a:accent3>
        <a:srgbClr val="60B5FF"/>
      </a:accent3>
      <a:accent4>
        <a:srgbClr val="A7D6FF"/>
      </a:accent4>
      <a:accent5>
        <a:srgbClr val="D6ECFF"/>
      </a:accent5>
      <a:accent6>
        <a:srgbClr val="FFFFFF"/>
      </a:accent6>
      <a:hlink>
        <a:srgbClr val="FFFFFF"/>
      </a:hlink>
      <a:folHlink>
        <a:srgbClr val="BC00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2559</TotalTime>
  <Words>969</Words>
  <Application>Microsoft Office PowerPoint</Application>
  <PresentationFormat>On-screen Show (4:3)</PresentationFormat>
  <Paragraphs>118</Paragraphs>
  <Slides>15</Slides>
  <Notes>7</Notes>
  <HiddenSlides>0</HiddenSlides>
  <MMClips>0</MMClips>
  <ScaleCrop>false</ScaleCrop>
  <HeadingPairs>
    <vt:vector size="4" baseType="variant">
      <vt:variant>
        <vt:lpstr>Theme</vt:lpstr>
      </vt:variant>
      <vt:variant>
        <vt:i4>1</vt:i4>
      </vt:variant>
      <vt:variant>
        <vt:lpstr>Slide Titles</vt:lpstr>
      </vt:variant>
      <vt:variant>
        <vt:i4>15</vt:i4>
      </vt:variant>
    </vt:vector>
  </HeadingPairs>
  <TitlesOfParts>
    <vt:vector size="16" baseType="lpstr">
      <vt:lpstr>Default Design</vt:lpstr>
      <vt:lpstr>Slide 1</vt:lpstr>
      <vt:lpstr>Slide 2</vt:lpstr>
      <vt:lpstr>Objectives</vt:lpstr>
      <vt:lpstr>The Survey</vt:lpstr>
      <vt:lpstr>Malaria Endemicity Zones</vt:lpstr>
      <vt:lpstr>Timing</vt:lpstr>
      <vt:lpstr>Sample Design</vt:lpstr>
      <vt:lpstr>Anaemia Testing</vt:lpstr>
      <vt:lpstr>Malaria Testing</vt:lpstr>
      <vt:lpstr>Anaemia and Malaria Testing</vt:lpstr>
      <vt:lpstr>Questionnaires</vt:lpstr>
      <vt:lpstr>Questionnaires: Household Questionnaire</vt:lpstr>
      <vt:lpstr>Questionnaires: Woman’s Questionnaire</vt:lpstr>
      <vt:lpstr>Survey Timeline</vt:lpstr>
      <vt:lpstr>    Results of the household  and individual interviews  </vt:lpstr>
    </vt:vector>
  </TitlesOfParts>
  <Company>Macro International</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Family Planning</dc:title>
  <dc:creator>Hannah Guedenet;Erica.Nybro</dc:creator>
  <cp:lastModifiedBy>Administrator</cp:lastModifiedBy>
  <cp:revision>177</cp:revision>
  <dcterms:created xsi:type="dcterms:W3CDTF">2005-10-11T14:32:07Z</dcterms:created>
  <dcterms:modified xsi:type="dcterms:W3CDTF">2012-06-14T21:49:24Z</dcterms:modified>
</cp:coreProperties>
</file>