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2" r:id="rId2"/>
    <p:sldId id="325" r:id="rId3"/>
    <p:sldId id="350" r:id="rId4"/>
    <p:sldId id="353" r:id="rId5"/>
    <p:sldId id="355" r:id="rId6"/>
    <p:sldId id="351" r:id="rId7"/>
    <p:sldId id="356" r:id="rId8"/>
    <p:sldId id="357" r:id="rId9"/>
    <p:sldId id="366" r:id="rId10"/>
    <p:sldId id="360" r:id="rId11"/>
    <p:sldId id="348" r:id="rId12"/>
    <p:sldId id="349" r:id="rId13"/>
    <p:sldId id="362" r:id="rId14"/>
    <p:sldId id="363" r:id="rId15"/>
    <p:sldId id="364" r:id="rId16"/>
    <p:sldId id="365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900" autoAdjust="0"/>
  </p:normalViewPr>
  <p:slideViewPr>
    <p:cSldViewPr>
      <p:cViewPr varScale="1">
        <p:scale>
          <a:sx n="68" d="100"/>
          <a:sy n="68" d="100"/>
        </p:scale>
        <p:origin x="-5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Sought treatment from facility</c:v>
                </c:pt>
                <c:pt idx="1">
                  <c:v>Took antimalarials</c:v>
                </c:pt>
                <c:pt idx="2">
                  <c:v>Took antimalarials same/next day</c:v>
                </c:pt>
                <c:pt idx="3">
                  <c:v>Took ACT</c:v>
                </c:pt>
                <c:pt idx="4">
                  <c:v>Took ACT same/next day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46</c:v>
                </c:pt>
                <c:pt idx="2">
                  <c:v>28</c:v>
                </c:pt>
                <c:pt idx="3">
                  <c:v>16</c:v>
                </c:pt>
                <c:pt idx="4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Sought treatment from facility</c:v>
                </c:pt>
                <c:pt idx="1">
                  <c:v>Took antimalarials</c:v>
                </c:pt>
                <c:pt idx="2">
                  <c:v>Took antimalarials same/next day</c:v>
                </c:pt>
                <c:pt idx="3">
                  <c:v>Took ACT</c:v>
                </c:pt>
                <c:pt idx="4">
                  <c:v>Took ACT same/next day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58</c:v>
                </c:pt>
                <c:pt idx="1">
                  <c:v>33</c:v>
                </c:pt>
                <c:pt idx="2">
                  <c:v>19</c:v>
                </c:pt>
                <c:pt idx="3">
                  <c:v>18</c:v>
                </c:pt>
                <c:pt idx="4">
                  <c:v>11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Sought treatment from facility</c:v>
                </c:pt>
                <c:pt idx="1">
                  <c:v>Took antimalarials</c:v>
                </c:pt>
                <c:pt idx="2">
                  <c:v>Took antimalarials same/next day</c:v>
                </c:pt>
                <c:pt idx="3">
                  <c:v>Took ACT</c:v>
                </c:pt>
                <c:pt idx="4">
                  <c:v>Took ACT same/next day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59</c:v>
                </c:pt>
                <c:pt idx="1">
                  <c:v>35</c:v>
                </c:pt>
                <c:pt idx="2">
                  <c:v>21</c:v>
                </c:pt>
                <c:pt idx="3">
                  <c:v>18</c:v>
                </c:pt>
                <c:pt idx="4">
                  <c:v>11</c:v>
                </c:pt>
              </c:numCache>
            </c:numRef>
          </c:val>
        </c:ser>
        <c:dLbls>
          <c:showVal val="1"/>
        </c:dLbls>
        <c:overlap val="-25"/>
        <c:axId val="135983488"/>
        <c:axId val="135985024"/>
      </c:barChart>
      <c:catAx>
        <c:axId val="135983488"/>
        <c:scaling>
          <c:orientation val="minMax"/>
        </c:scaling>
        <c:axPos val="b"/>
        <c:majorTickMark val="none"/>
        <c:tickLblPos val="nextTo"/>
        <c:crossAx val="135985024"/>
        <c:crosses val="autoZero"/>
        <c:auto val="1"/>
        <c:lblAlgn val="ctr"/>
        <c:lblOffset val="100"/>
      </c:catAx>
      <c:valAx>
        <c:axId val="135985024"/>
        <c:scaling>
          <c:orientation val="minMax"/>
        </c:scaling>
        <c:delete val="1"/>
        <c:axPos val="l"/>
        <c:numFmt formatCode="General" sourceLinked="1"/>
        <c:tickLblPos val="none"/>
        <c:crossAx val="13598348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24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Sought treatment from facility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Highland epidemic</c:v>
                </c:pt>
                <c:pt idx="1">
                  <c:v>Lake endemic</c:v>
                </c:pt>
                <c:pt idx="2">
                  <c:v>Coast endemic</c:v>
                </c:pt>
                <c:pt idx="3">
                  <c:v>Semi-arid, seasonal</c:v>
                </c:pt>
                <c:pt idx="4">
                  <c:v>Low risk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59</c:v>
                </c:pt>
                <c:pt idx="1">
                  <c:v>50</c:v>
                </c:pt>
                <c:pt idx="2">
                  <c:v>75</c:v>
                </c:pt>
                <c:pt idx="3">
                  <c:v>69</c:v>
                </c:pt>
                <c:pt idx="4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Took antimalarials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Highland epidemic</c:v>
                </c:pt>
                <c:pt idx="1">
                  <c:v>Lake endemic</c:v>
                </c:pt>
                <c:pt idx="2">
                  <c:v>Coast endemic</c:v>
                </c:pt>
                <c:pt idx="3">
                  <c:v>Semi-arid, seasonal</c:v>
                </c:pt>
                <c:pt idx="4">
                  <c:v>Low risk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28</c:v>
                </c:pt>
                <c:pt idx="1">
                  <c:v>40</c:v>
                </c:pt>
                <c:pt idx="2">
                  <c:v>43</c:v>
                </c:pt>
                <c:pt idx="3">
                  <c:v>31</c:v>
                </c:pt>
                <c:pt idx="4">
                  <c:v>38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Took ACT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Highland epidemic</c:v>
                </c:pt>
                <c:pt idx="1">
                  <c:v>Lake endemic</c:v>
                </c:pt>
                <c:pt idx="2">
                  <c:v>Coast endemic</c:v>
                </c:pt>
                <c:pt idx="3">
                  <c:v>Semi-arid, seasonal</c:v>
                </c:pt>
                <c:pt idx="4">
                  <c:v>Low risk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13</c:v>
                </c:pt>
                <c:pt idx="1">
                  <c:v>24</c:v>
                </c:pt>
                <c:pt idx="2">
                  <c:v>27</c:v>
                </c:pt>
                <c:pt idx="3">
                  <c:v>17</c:v>
                </c:pt>
                <c:pt idx="4">
                  <c:v>9</c:v>
                </c:pt>
              </c:numCache>
            </c:numRef>
          </c:val>
        </c:ser>
        <c:dLbls>
          <c:showVal val="1"/>
        </c:dLbls>
        <c:overlap val="-25"/>
        <c:axId val="76673408"/>
        <c:axId val="76674944"/>
      </c:barChart>
      <c:catAx>
        <c:axId val="766734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76674944"/>
        <c:crosses val="autoZero"/>
        <c:auto val="1"/>
        <c:lblAlgn val="ctr"/>
        <c:lblOffset val="100"/>
      </c:catAx>
      <c:valAx>
        <c:axId val="76674944"/>
        <c:scaling>
          <c:orientation val="minMax"/>
        </c:scaling>
        <c:delete val="1"/>
        <c:axPos val="l"/>
        <c:numFmt formatCode="General" sourceLinked="1"/>
        <c:tickLblPos val="none"/>
        <c:crossAx val="7667340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20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16892902834381882"/>
          <c:y val="1.9912199020311245E-4"/>
          <c:w val="0.5657205977393529"/>
          <c:h val="0.97858792705051778"/>
        </c:manualLayout>
      </c:layout>
      <c:pie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dirty="0" smtClean="0"/>
                      <a:t>Government</a:t>
                    </a:r>
                  </a:p>
                  <a:p>
                    <a:r>
                      <a:rPr lang="en-US" sz="2000" dirty="0" smtClean="0"/>
                      <a:t>65%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-8.1566757672878826E-2"/>
                  <c:y val="7.7014652683222426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/>
                      <a:t>Private</a:t>
                    </a:r>
                  </a:p>
                  <a:p>
                    <a:r>
                      <a:rPr lang="en-US" sz="2000" dirty="0" smtClean="0"/>
                      <a:t>23%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2"/>
              <c:layout>
                <c:manualLayout>
                  <c:x val="3.3997810575185652E-2"/>
                  <c:y val="-2.1070304771430612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/>
                      <a:t>Faith-based</a:t>
                    </a:r>
                  </a:p>
                  <a:p>
                    <a:r>
                      <a:rPr lang="en-US" sz="2000" dirty="0" smtClean="0"/>
                      <a:t>4%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3"/>
              <c:layout>
                <c:manualLayout>
                  <c:x val="7.1385800393041321E-2"/>
                  <c:y val="3.26787871929562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/>
                      <a:t>Comm. Health worker, 2%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4"/>
              <c:layout>
                <c:manualLayout>
                  <c:x val="2.1346100581648406E-2"/>
                  <c:y val="2.9969738230215721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smtClean="0"/>
                      <a:t>Shop</a:t>
                    </a:r>
                  </a:p>
                  <a:p>
                    <a:r>
                      <a:rPr lang="en-US" sz="2000" dirty="0" smtClean="0"/>
                      <a:t>9%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5"/>
              <c:layout>
                <c:manualLayout>
                  <c:x val="2.4764504939395086E-2"/>
                  <c:y val="1.1521101104974401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err="1" smtClean="0">
                        <a:solidFill>
                          <a:schemeClr val="tx1"/>
                        </a:solidFill>
                      </a:rPr>
                      <a:t>Trad</a:t>
                    </a: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.</a:t>
                    </a:r>
                    <a:r>
                      <a:rPr lang="en-US" sz="2000" baseline="0" dirty="0" smtClean="0">
                        <a:solidFill>
                          <a:schemeClr val="tx1"/>
                        </a:solidFill>
                      </a:rPr>
                      <a:t> Healer, 3</a:t>
                    </a: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2000" dirty="0"/>
                      <a:t>Other</a:t>
                    </a:r>
                    <a:r>
                      <a:rPr lang="en-US" sz="2000"/>
                      <a:t>
</a:t>
                    </a:r>
                    <a:r>
                      <a:rPr lang="en-US" sz="2000" smtClean="0"/>
                      <a:t>4%</a:t>
                    </a:r>
                    <a:endParaRPr lang="en-US" sz="2000" dirty="0"/>
                  </a:p>
                </c:rich>
              </c:tx>
              <c:showCatName val="1"/>
              <c:showPercent val="1"/>
            </c:dLbl>
            <c:numFmt formatCode="0" sourceLinked="0"/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Government</c:v>
                </c:pt>
                <c:pt idx="1">
                  <c:v>Private</c:v>
                </c:pt>
                <c:pt idx="2">
                  <c:v>Faith-based</c:v>
                </c:pt>
                <c:pt idx="3">
                  <c:v>Community health worker</c:v>
                </c:pt>
                <c:pt idx="4">
                  <c:v>Shop</c:v>
                </c:pt>
                <c:pt idx="5">
                  <c:v>Traditional healer</c:v>
                </c:pt>
                <c:pt idx="6">
                  <c:v>Other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65</c:v>
                </c:pt>
                <c:pt idx="1">
                  <c:v>23</c:v>
                </c:pt>
                <c:pt idx="2">
                  <c:v>4</c:v>
                </c:pt>
                <c:pt idx="3">
                  <c:v>2</c:v>
                </c:pt>
                <c:pt idx="4">
                  <c:v>9</c:v>
                </c:pt>
                <c:pt idx="5">
                  <c:v>3</c:v>
                </c:pt>
                <c:pt idx="6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122"/>
      </c:pieChart>
      <c:spPr>
        <a:noFill/>
        <a:ln w="25406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14618690555635824"/>
          <c:y val="4.2487758060093229E-2"/>
          <c:w val="0.53994625459468448"/>
          <c:h val="0.88590041916402262"/>
        </c:manualLayout>
      </c:layout>
      <c:pie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400" dirty="0" smtClean="0"/>
                      <a:t>ACT</a:t>
                    </a:r>
                  </a:p>
                  <a:p>
                    <a:r>
                      <a:rPr lang="en-US" sz="2400" dirty="0" smtClean="0"/>
                      <a:t>18%</a:t>
                    </a:r>
                    <a:endParaRPr lang="en-US" sz="2400" dirty="0"/>
                  </a:p>
                </c:rich>
              </c:tx>
              <c:dLblPos val="bestFit"/>
            </c:dLbl>
            <c:dLbl>
              <c:idx val="1"/>
              <c:layout>
                <c:manualLayout>
                  <c:x val="-4.5916657080338581E-3"/>
                  <c:y val="-6.7007018144471103E-2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 dirty="0" smtClean="0"/>
                      <a:t>SP/</a:t>
                    </a:r>
                    <a:r>
                      <a:rPr lang="en-US" sz="2000" dirty="0" err="1" smtClean="0"/>
                      <a:t>Fansidar</a:t>
                    </a:r>
                    <a:endParaRPr lang="en-US" sz="2000" dirty="0" smtClean="0"/>
                  </a:p>
                  <a:p>
                    <a:pPr>
                      <a:defRPr sz="2000"/>
                    </a:pPr>
                    <a:r>
                      <a:rPr lang="en-US" sz="2000" dirty="0" smtClean="0"/>
                      <a:t>2%</a:t>
                    </a:r>
                    <a:endParaRPr lang="en-US" sz="2000" dirty="0"/>
                  </a:p>
                </c:rich>
              </c:tx>
              <c:numFmt formatCode="0" sourceLinked="0"/>
              <c:spPr/>
              <c:dLblPos val="bestFit"/>
            </c:dLbl>
            <c:dLbl>
              <c:idx val="2"/>
              <c:layout>
                <c:manualLayout>
                  <c:x val="9.3839453807244663E-2"/>
                  <c:y val="-4.7253888040113936E-3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 dirty="0" err="1" smtClean="0"/>
                      <a:t>Chloroquine</a:t>
                    </a:r>
                    <a:r>
                      <a:rPr lang="en-US" sz="2000" dirty="0" smtClean="0"/>
                      <a:t>, 1%</a:t>
                    </a:r>
                    <a:endParaRPr lang="en-US" sz="2000" dirty="0"/>
                  </a:p>
                </c:rich>
              </c:tx>
              <c:numFmt formatCode="0" sourceLinked="0"/>
              <c:spPr/>
              <c:dLblPos val="bestFit"/>
            </c:dLbl>
            <c:dLbl>
              <c:idx val="3"/>
              <c:layout>
                <c:manualLayout>
                  <c:x val="8.0482610341036209E-2"/>
                  <c:y val="6.252947859129547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 err="1" smtClean="0"/>
                      <a:t>Amodiaquine</a:t>
                    </a:r>
                    <a:r>
                      <a:rPr lang="en-US" sz="2000" dirty="0" smtClean="0"/>
                      <a:t> 3%</a:t>
                    </a:r>
                    <a:endParaRPr lang="en-US" sz="2000" dirty="0"/>
                  </a:p>
                </c:rich>
              </c:tx>
              <c:dLblPos val="bestFit"/>
            </c:dLbl>
            <c:dLbl>
              <c:idx val="4"/>
              <c:layout>
                <c:manualLayout>
                  <c:x val="3.6507479827565852E-2"/>
                  <c:y val="7.7233517452109532E-2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 dirty="0" smtClean="0"/>
                      <a:t>Quinine</a:t>
                    </a:r>
                    <a:r>
                      <a:rPr lang="en-US" sz="2000" baseline="0" dirty="0" smtClean="0"/>
                      <a:t> 3%</a:t>
                    </a:r>
                    <a:endParaRPr lang="en-US" sz="2000" dirty="0"/>
                  </a:p>
                </c:rich>
              </c:tx>
              <c:numFmt formatCode="0" sourceLinked="0"/>
              <c:spPr/>
              <c:dLblPos val="bestFit"/>
            </c:dLbl>
            <c:dLbl>
              <c:idx val="5"/>
              <c:layout>
                <c:manualLayout>
                  <c:x val="-0.12604388930326571"/>
                  <c:y val="-0.11619629407737098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 smtClean="0">
                        <a:solidFill>
                          <a:schemeClr val="bg1"/>
                        </a:solidFill>
                      </a:rPr>
                      <a:t>Other</a:t>
                    </a:r>
                  </a:p>
                  <a:p>
                    <a:r>
                      <a:rPr lang="en-US" sz="2400" dirty="0" smtClean="0">
                        <a:solidFill>
                          <a:schemeClr val="bg1"/>
                        </a:solidFill>
                      </a:rPr>
                      <a:t>10%</a:t>
                    </a:r>
                    <a:endParaRPr lang="en-US" sz="240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</c:dLbl>
            <c:dLbl>
              <c:idx val="6"/>
              <c:layout>
                <c:manualLayout>
                  <c:x val="0.14889948951255733"/>
                  <c:y val="-0.18871833276275318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 smtClean="0"/>
                      <a:t>None</a:t>
                    </a:r>
                  </a:p>
                  <a:p>
                    <a:r>
                      <a:rPr lang="en-US" sz="2400" dirty="0" smtClean="0"/>
                      <a:t>63%</a:t>
                    </a:r>
                    <a:endParaRPr lang="en-US" sz="2400" dirty="0"/>
                  </a:p>
                </c:rich>
              </c:tx>
              <c:showCatName val="1"/>
              <c:showPercent val="1"/>
            </c:dLbl>
            <c:numFmt formatCode="0" sourceLinked="0"/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ACT</c:v>
                </c:pt>
                <c:pt idx="1">
                  <c:v>SP/Fansidar</c:v>
                </c:pt>
                <c:pt idx="2">
                  <c:v>Chloroquine</c:v>
                </c:pt>
                <c:pt idx="3">
                  <c:v>Amodiaquine</c:v>
                </c:pt>
                <c:pt idx="4">
                  <c:v>Quinine</c:v>
                </c:pt>
                <c:pt idx="5">
                  <c:v>Other</c:v>
                </c:pt>
                <c:pt idx="6">
                  <c:v>None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18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10</c:v>
                </c:pt>
                <c:pt idx="6">
                  <c:v>63</c:v>
                </c:pt>
              </c:numCache>
            </c:numRef>
          </c:val>
        </c:ser>
        <c:dLbls>
          <c:showCatName val="1"/>
          <c:showPercent val="1"/>
        </c:dLbls>
        <c:firstSliceAng val="5"/>
      </c:pieChart>
      <c:spPr>
        <a:noFill/>
        <a:ln w="25406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Believes that antimalarial medicines can cure child's fever</c:v>
                </c:pt>
                <c:pt idx="1">
                  <c:v>When child has fever, antimalarial medicines were always or somewhat available</c:v>
                </c:pt>
                <c:pt idx="2">
                  <c:v>Fever treatment was affordable </c:v>
                </c:pt>
                <c:pt idx="3">
                  <c:v>Disagree that child should be treated first with herbal remedies</c:v>
                </c:pt>
                <c:pt idx="4">
                  <c:v>Important to seek antimalarial treatment immediately when child has fever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92</c:v>
                </c:pt>
                <c:pt idx="1">
                  <c:v>74</c:v>
                </c:pt>
                <c:pt idx="2">
                  <c:v>74</c:v>
                </c:pt>
                <c:pt idx="3">
                  <c:v>82</c:v>
                </c:pt>
                <c:pt idx="4">
                  <c:v>93</c:v>
                </c:pt>
              </c:numCache>
            </c:numRef>
          </c:val>
        </c:ser>
        <c:dLbls>
          <c:showVal val="1"/>
        </c:dLbls>
        <c:overlap val="-25"/>
        <c:axId val="93387776"/>
        <c:axId val="114643712"/>
      </c:barChart>
      <c:catAx>
        <c:axId val="93387776"/>
        <c:scaling>
          <c:orientation val="minMax"/>
        </c:scaling>
        <c:axPos val="l"/>
        <c:majorTickMark val="none"/>
        <c:tickLblPos val="nextTo"/>
        <c:crossAx val="114643712"/>
        <c:crosses val="autoZero"/>
        <c:auto val="1"/>
        <c:lblAlgn val="ctr"/>
        <c:lblOffset val="100"/>
      </c:catAx>
      <c:valAx>
        <c:axId val="114643712"/>
        <c:scaling>
          <c:orientation val="minMax"/>
        </c:scaling>
        <c:delete val="1"/>
        <c:axPos val="b"/>
        <c:numFmt formatCode="General" sourceLinked="1"/>
        <c:tickLblPos val="none"/>
        <c:crossAx val="933877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.3041449159132894"/>
          <c:y val="3.1633488828786291E-2"/>
          <c:w val="0.52751275882181226"/>
          <c:h val="0.9591812836295855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3.152966122290269E-2"/>
                  <c:y val="-0.163577784440571"/>
                </c:manualLayout>
              </c:layout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Nurse/midwife</a:t>
                    </a:r>
                    <a:r>
                      <a:rPr lang="en-US"/>
                      <a:t>
</a:t>
                    </a:r>
                    <a:r>
                      <a:rPr lang="en-US" smtClean="0"/>
                      <a:t>55%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1.8633469427432717E-2"/>
                  <c:y val="-3.9881457272187192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8.5045445708175609E-3"/>
                  <c:y val="5.6378719843710727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Nurse/midwife</c:v>
                </c:pt>
                <c:pt idx="2">
                  <c:v>TBA or comm. Health worker</c:v>
                </c:pt>
                <c:pt idx="3">
                  <c:v>Missing</c:v>
                </c:pt>
                <c:pt idx="4">
                  <c:v>No 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</c:v>
                </c:pt>
                <c:pt idx="1">
                  <c:v>55</c:v>
                </c:pt>
                <c:pt idx="2">
                  <c:v>2</c:v>
                </c:pt>
                <c:pt idx="3">
                  <c:v>3</c:v>
                </c:pt>
                <c:pt idx="4">
                  <c:v>10</c:v>
                </c:pt>
              </c:numCache>
            </c:numRef>
          </c:val>
        </c:ser>
        <c:dLbls>
          <c:showCatName val="1"/>
          <c:showPercent val="1"/>
        </c:dLbls>
        <c:firstSliceAng val="12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>
        <c:manualLayout>
          <c:layoutTarget val="inner"/>
          <c:xMode val="edge"/>
          <c:yMode val="edge"/>
          <c:x val="1.7684649792525404E-4"/>
          <c:y val="3.9420767121685095E-2"/>
          <c:w val="0.99651767768103516"/>
          <c:h val="0.6855261470477905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Pt>
            <c:idx val="3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0"/>
                  <c:y val="2.8060326608944893E-3"/>
                </c:manualLayout>
              </c:layout>
              <c:dLblPos val="outEnd"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2000"/>
                      <a:t>47</a:t>
                    </a:r>
                  </a:p>
                </c:rich>
              </c:tx>
            </c:dLbl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Took any antimalarial </c:v>
                </c:pt>
                <c:pt idx="1">
                  <c:v>Took SP/Fansidar</c:v>
                </c:pt>
                <c:pt idx="2">
                  <c:v>Received SP/Fansidar during ANC visit</c:v>
                </c:pt>
                <c:pt idx="3">
                  <c:v>Took 2+ doses SP/Fansidar</c:v>
                </c:pt>
                <c:pt idx="4">
                  <c:v>Received 2+ doses SP/Fansidar during ANC visit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67</c:v>
                </c:pt>
                <c:pt idx="1">
                  <c:v>47</c:v>
                </c:pt>
                <c:pt idx="2">
                  <c:v>46</c:v>
                </c:pt>
                <c:pt idx="3">
                  <c:v>26</c:v>
                </c:pt>
                <c:pt idx="4">
                  <c:v>25</c:v>
                </c:pt>
              </c:numCache>
            </c:numRef>
          </c:val>
        </c:ser>
        <c:dLbls>
          <c:showVal val="1"/>
        </c:dLbls>
        <c:gapWidth val="75"/>
        <c:overlap val="-25"/>
        <c:axId val="124540416"/>
        <c:axId val="124541952"/>
      </c:barChart>
      <c:catAx>
        <c:axId val="1245404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97"/>
            </a:pPr>
            <a:endParaRPr lang="en-US"/>
          </a:p>
        </c:txPr>
        <c:crossAx val="124541952"/>
        <c:crosses val="autoZero"/>
        <c:auto val="1"/>
        <c:lblAlgn val="ctr"/>
        <c:lblOffset val="100"/>
      </c:catAx>
      <c:valAx>
        <c:axId val="124541952"/>
        <c:scaling>
          <c:orientation val="minMax"/>
        </c:scaling>
        <c:delete val="1"/>
        <c:axPos val="l"/>
        <c:numFmt formatCode="General" sourceLinked="1"/>
        <c:tickLblPos val="none"/>
        <c:crossAx val="124540416"/>
        <c:crosses val="autoZero"/>
        <c:crossBetween val="between"/>
      </c:valAx>
      <c:spPr>
        <a:noFill/>
        <a:ln w="25397">
          <a:noFill/>
        </a:ln>
      </c:spPr>
    </c:plotArea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1.6516516516516522E-2"/>
          <c:y val="0"/>
          <c:w val="0.9669669669669646"/>
          <c:h val="0.825118985727455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Sought treatment from facility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2007</c:v>
                </c:pt>
                <c:pt idx="1">
                  <c:v>2008-09</c:v>
                </c:pt>
                <c:pt idx="2">
                  <c:v>2010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14</c:v>
                </c:pt>
                <c:pt idx="2">
                  <c:v>25</c:v>
                </c:pt>
              </c:numCache>
            </c:numRef>
          </c:val>
        </c:ser>
        <c:dLbls>
          <c:showVal val="1"/>
        </c:dLbls>
        <c:overlap val="-25"/>
        <c:axId val="131145088"/>
        <c:axId val="131146880"/>
      </c:barChart>
      <c:catAx>
        <c:axId val="1311450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2400"/>
            </a:pPr>
            <a:endParaRPr lang="en-US"/>
          </a:p>
        </c:txPr>
        <c:crossAx val="131146880"/>
        <c:crosses val="autoZero"/>
        <c:auto val="1"/>
        <c:lblAlgn val="ctr"/>
        <c:lblOffset val="100"/>
      </c:catAx>
      <c:valAx>
        <c:axId val="131146880"/>
        <c:scaling>
          <c:orientation val="minMax"/>
          <c:max val="50"/>
          <c:min val="0"/>
        </c:scaling>
        <c:delete val="1"/>
        <c:axPos val="l"/>
        <c:numFmt formatCode="General" sourceLinked="1"/>
        <c:tickLblPos val="none"/>
        <c:crossAx val="131145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Health worker</c:v>
                </c:pt>
                <c:pt idx="1">
                  <c:v>Radio</c:v>
                </c:pt>
                <c:pt idx="2">
                  <c:v>CHW</c:v>
                </c:pt>
                <c:pt idx="3">
                  <c:v>Friend</c:v>
                </c:pt>
                <c:pt idx="4">
                  <c:v>TV</c:v>
                </c:pt>
                <c:pt idx="5">
                  <c:v>Elder</c:v>
                </c:pt>
                <c:pt idx="6">
                  <c:v>Newspaper</c:v>
                </c:pt>
                <c:pt idx="7">
                  <c:v>Baraza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39</c:v>
                </c:pt>
                <c:pt idx="1">
                  <c:v>36</c:v>
                </c:pt>
                <c:pt idx="2">
                  <c:v>27</c:v>
                </c:pt>
                <c:pt idx="3">
                  <c:v>12</c:v>
                </c:pt>
                <c:pt idx="4">
                  <c:v>6</c:v>
                </c:pt>
                <c:pt idx="5">
                  <c:v>4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</c:ser>
        <c:dLbls>
          <c:showVal val="1"/>
        </c:dLbls>
        <c:overlap val="-25"/>
        <c:axId val="133730688"/>
        <c:axId val="133742592"/>
      </c:barChart>
      <c:catAx>
        <c:axId val="13373068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133742592"/>
        <c:crosses val="autoZero"/>
        <c:auto val="1"/>
        <c:lblAlgn val="ctr"/>
        <c:lblOffset val="100"/>
      </c:catAx>
      <c:valAx>
        <c:axId val="133742592"/>
        <c:scaling>
          <c:orientation val="minMax"/>
        </c:scaling>
        <c:delete val="1"/>
        <c:axPos val="l"/>
        <c:numFmt formatCode="General" sourceLinked="1"/>
        <c:tickLblPos val="none"/>
        <c:crossAx val="1337306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D316D0-4056-449A-8EE9-495B3BA95F2A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884B6-1E1C-4410-BD2C-A7B1C449D463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468A89-914A-4473-8017-267D54E3B3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5C39A-1294-436C-B4CA-E5BA407BD0E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7FB87-AF2B-4E01-A444-4C67D8397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309A8-AB50-416A-9759-D306A4799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29C24-A748-45EE-96D2-140C8BFEC0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8FE76-066C-4B0F-A60C-A4896F958D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A7185-9FC9-44D1-9CDB-0DF4A2162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C1A61-A79A-43FF-ADBA-60B0FDB973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38268-37B3-4B5B-A32D-AB33CAA67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6C543-06CF-4911-9EAA-92C48F24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63EC1-6C6A-4E50-A2CA-9A054EE2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6381-57CF-4F08-A8C4-9E44BC82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DD3D4-5D89-4A38-B610-74611AF67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B0C5A-4847-4028-B786-1EC7504C7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D037-DB97-4DE9-9125-A5A4DB4D4D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12BA7-F619-41DE-A7C9-EE4715B2E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A1C95B-F4DE-494C-B86D-4019DBD46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533400" y="3048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600" b="1" dirty="0" smtClean="0">
                <a:latin typeface="Calibri" pitchFamily="34" charset="0"/>
              </a:rPr>
              <a:t>Case Management</a:t>
            </a:r>
            <a:endParaRPr lang="en-US" sz="3600" b="1" dirty="0"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3600" b="1" dirty="0">
              <a:latin typeface="Calibri" pitchFamily="34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5334000"/>
            <a:ext cx="6400800" cy="12192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accent4"/>
                </a:solidFill>
                <a:latin typeface="+mn-lt"/>
                <a:cs typeface="+mn-cs"/>
              </a:rPr>
              <a:t>2010 Kenya Malaria Indicator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Antenatal Care Provider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" y="2971800"/>
            <a:ext cx="243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86% of women received ANC from a skilled provider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Intermittent Preventive Treatment (</a:t>
            </a:r>
            <a:r>
              <a:rPr lang="en-US" dirty="0" err="1" smtClean="0"/>
              <a:t>IPTp</a:t>
            </a:r>
            <a:r>
              <a:rPr lang="en-US" dirty="0" smtClean="0"/>
              <a:t>) by Pregnant Women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</p:nvPr>
        </p:nvGraphicFramePr>
        <p:xfrm>
          <a:off x="508000" y="2184400"/>
          <a:ext cx="8170863" cy="4275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1295400" y="15240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of women pregnant in the two years before the survey, </a:t>
            </a:r>
            <a:br>
              <a:rPr lang="en-US" i="1">
                <a:latin typeface="Calibri" pitchFamily="34" charset="0"/>
              </a:rPr>
            </a:br>
            <a:r>
              <a:rPr lang="en-US" i="1">
                <a:latin typeface="Calibri" pitchFamily="34" charset="0"/>
              </a:rPr>
              <a:t>for their last birth</a:t>
            </a: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7391400" y="243840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err="1" smtClean="0"/>
              <a:t>IPTp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086600" y="2895600"/>
            <a:ext cx="106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IPT by Zone</a:t>
            </a:r>
          </a:p>
        </p:txBody>
      </p:sp>
      <p:sp>
        <p:nvSpPr>
          <p:cNvPr id="27651" name="Text Box 45"/>
          <p:cNvSpPr txBox="1">
            <a:spLocks noChangeArrowheads="1"/>
          </p:cNvSpPr>
          <p:nvPr/>
        </p:nvSpPr>
        <p:spPr bwMode="auto">
          <a:xfrm>
            <a:off x="6553200" y="42672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pregnant women received 2 or more doses of SP/</a:t>
            </a:r>
            <a:r>
              <a:rPr lang="en-US" i="1" dirty="0" err="1">
                <a:latin typeface="Calibri" pitchFamily="34" charset="0"/>
              </a:rPr>
              <a:t>Fansidar</a:t>
            </a:r>
            <a:r>
              <a:rPr lang="en-US" i="1" dirty="0">
                <a:latin typeface="Calibri" pitchFamily="34" charset="0"/>
              </a:rPr>
              <a:t> during ANC visit</a:t>
            </a:r>
          </a:p>
        </p:txBody>
      </p:sp>
      <p:sp>
        <p:nvSpPr>
          <p:cNvPr id="21" name="Text Box 45"/>
          <p:cNvSpPr txBox="1">
            <a:spLocks noChangeArrowheads="1"/>
          </p:cNvSpPr>
          <p:nvPr/>
        </p:nvSpPr>
        <p:spPr bwMode="auto">
          <a:xfrm>
            <a:off x="5410200" y="1981200"/>
            <a:ext cx="3581400" cy="6064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chemeClr val="accent6"/>
                </a:solidFill>
              </a:rPr>
              <a:t>National average: </a:t>
            </a:r>
            <a:r>
              <a:rPr lang="en-US" sz="2200" b="1" dirty="0" smtClean="0">
                <a:solidFill>
                  <a:schemeClr val="accent6"/>
                </a:solidFill>
              </a:rPr>
              <a:t>25%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1219200" y="762000"/>
            <a:ext cx="4557414" cy="5511095"/>
            <a:chOff x="2340" y="1507"/>
            <a:chExt cx="1080" cy="1306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40" y="1507"/>
              <a:ext cx="1080" cy="1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358" y="1511"/>
              <a:ext cx="1058" cy="1098"/>
            </a:xfrm>
            <a:custGeom>
              <a:avLst/>
              <a:gdLst/>
              <a:ahLst/>
              <a:cxnLst>
                <a:cxn ang="0">
                  <a:pos x="416" y="96"/>
                </a:cxn>
                <a:cxn ang="0">
                  <a:pos x="688" y="206"/>
                </a:cxn>
                <a:cxn ang="0">
                  <a:pos x="908" y="102"/>
                </a:cxn>
                <a:cxn ang="0">
                  <a:pos x="936" y="124"/>
                </a:cxn>
                <a:cxn ang="0">
                  <a:pos x="962" y="148"/>
                </a:cxn>
                <a:cxn ang="0">
                  <a:pos x="1000" y="146"/>
                </a:cxn>
                <a:cxn ang="0">
                  <a:pos x="1034" y="140"/>
                </a:cxn>
                <a:cxn ang="0">
                  <a:pos x="1036" y="174"/>
                </a:cxn>
                <a:cxn ang="0">
                  <a:pos x="944" y="286"/>
                </a:cxn>
                <a:cxn ang="0">
                  <a:pos x="944" y="800"/>
                </a:cxn>
                <a:cxn ang="0">
                  <a:pos x="956" y="898"/>
                </a:cxn>
                <a:cxn ang="0">
                  <a:pos x="892" y="1004"/>
                </a:cxn>
                <a:cxn ang="0">
                  <a:pos x="872" y="1012"/>
                </a:cxn>
                <a:cxn ang="0">
                  <a:pos x="834" y="1032"/>
                </a:cxn>
                <a:cxn ang="0">
                  <a:pos x="676" y="1078"/>
                </a:cxn>
                <a:cxn ang="0">
                  <a:pos x="634" y="1080"/>
                </a:cxn>
                <a:cxn ang="0">
                  <a:pos x="590" y="1068"/>
                </a:cxn>
                <a:cxn ang="0">
                  <a:pos x="556" y="1034"/>
                </a:cxn>
                <a:cxn ang="0">
                  <a:pos x="492" y="1090"/>
                </a:cxn>
                <a:cxn ang="0">
                  <a:pos x="410" y="1036"/>
                </a:cxn>
                <a:cxn ang="0">
                  <a:pos x="318" y="986"/>
                </a:cxn>
                <a:cxn ang="0">
                  <a:pos x="264" y="954"/>
                </a:cxn>
                <a:cxn ang="0">
                  <a:pos x="340" y="846"/>
                </a:cxn>
                <a:cxn ang="0">
                  <a:pos x="396" y="870"/>
                </a:cxn>
                <a:cxn ang="0">
                  <a:pos x="426" y="892"/>
                </a:cxn>
                <a:cxn ang="0">
                  <a:pos x="454" y="900"/>
                </a:cxn>
                <a:cxn ang="0">
                  <a:pos x="454" y="878"/>
                </a:cxn>
                <a:cxn ang="0">
                  <a:pos x="500" y="886"/>
                </a:cxn>
                <a:cxn ang="0">
                  <a:pos x="508" y="858"/>
                </a:cxn>
                <a:cxn ang="0">
                  <a:pos x="486" y="830"/>
                </a:cxn>
                <a:cxn ang="0">
                  <a:pos x="510" y="818"/>
                </a:cxn>
                <a:cxn ang="0">
                  <a:pos x="514" y="788"/>
                </a:cxn>
                <a:cxn ang="0">
                  <a:pos x="488" y="788"/>
                </a:cxn>
                <a:cxn ang="0">
                  <a:pos x="456" y="790"/>
                </a:cxn>
                <a:cxn ang="0">
                  <a:pos x="448" y="778"/>
                </a:cxn>
                <a:cxn ang="0">
                  <a:pos x="458" y="742"/>
                </a:cxn>
                <a:cxn ang="0">
                  <a:pos x="424" y="666"/>
                </a:cxn>
                <a:cxn ang="0">
                  <a:pos x="452" y="638"/>
                </a:cxn>
                <a:cxn ang="0">
                  <a:pos x="392" y="576"/>
                </a:cxn>
                <a:cxn ang="0">
                  <a:pos x="326" y="574"/>
                </a:cxn>
                <a:cxn ang="0">
                  <a:pos x="298" y="620"/>
                </a:cxn>
                <a:cxn ang="0">
                  <a:pos x="298" y="644"/>
                </a:cxn>
                <a:cxn ang="0">
                  <a:pos x="258" y="628"/>
                </a:cxn>
                <a:cxn ang="0">
                  <a:pos x="218" y="652"/>
                </a:cxn>
                <a:cxn ang="0">
                  <a:pos x="200" y="616"/>
                </a:cxn>
                <a:cxn ang="0">
                  <a:pos x="202" y="578"/>
                </a:cxn>
                <a:cxn ang="0">
                  <a:pos x="186" y="548"/>
                </a:cxn>
                <a:cxn ang="0">
                  <a:pos x="162" y="524"/>
                </a:cxn>
                <a:cxn ang="0">
                  <a:pos x="220" y="502"/>
                </a:cxn>
                <a:cxn ang="0">
                  <a:pos x="222" y="442"/>
                </a:cxn>
                <a:cxn ang="0">
                  <a:pos x="184" y="404"/>
                </a:cxn>
                <a:cxn ang="0">
                  <a:pos x="150" y="326"/>
                </a:cxn>
                <a:cxn ang="0">
                  <a:pos x="122" y="338"/>
                </a:cxn>
                <a:cxn ang="0">
                  <a:pos x="106" y="312"/>
                </a:cxn>
                <a:cxn ang="0">
                  <a:pos x="86" y="288"/>
                </a:cxn>
                <a:cxn ang="0">
                  <a:pos x="70" y="254"/>
                </a:cxn>
                <a:cxn ang="0">
                  <a:pos x="56" y="224"/>
                </a:cxn>
                <a:cxn ang="0">
                  <a:pos x="62" y="190"/>
                </a:cxn>
                <a:cxn ang="0">
                  <a:pos x="40" y="174"/>
                </a:cxn>
                <a:cxn ang="0">
                  <a:pos x="26" y="160"/>
                </a:cxn>
                <a:cxn ang="0">
                  <a:pos x="18" y="146"/>
                </a:cxn>
                <a:cxn ang="0">
                  <a:pos x="6" y="114"/>
                </a:cxn>
                <a:cxn ang="0">
                  <a:pos x="34" y="76"/>
                </a:cxn>
              </a:cxnLst>
              <a:rect l="0" t="0" r="r" b="b"/>
              <a:pathLst>
                <a:path w="1058" h="1098">
                  <a:moveTo>
                    <a:pt x="190" y="8"/>
                  </a:moveTo>
                  <a:lnTo>
                    <a:pt x="186" y="18"/>
                  </a:lnTo>
                  <a:lnTo>
                    <a:pt x="198" y="16"/>
                  </a:lnTo>
                  <a:lnTo>
                    <a:pt x="202" y="16"/>
                  </a:lnTo>
                  <a:lnTo>
                    <a:pt x="206" y="18"/>
                  </a:lnTo>
                  <a:lnTo>
                    <a:pt x="206" y="20"/>
                  </a:lnTo>
                  <a:lnTo>
                    <a:pt x="202" y="34"/>
                  </a:lnTo>
                  <a:lnTo>
                    <a:pt x="214" y="56"/>
                  </a:lnTo>
                  <a:lnTo>
                    <a:pt x="228" y="58"/>
                  </a:lnTo>
                  <a:lnTo>
                    <a:pt x="230" y="52"/>
                  </a:lnTo>
                  <a:lnTo>
                    <a:pt x="232" y="50"/>
                  </a:lnTo>
                  <a:lnTo>
                    <a:pt x="234" y="50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8" y="56"/>
                  </a:lnTo>
                  <a:lnTo>
                    <a:pt x="248" y="56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0" y="56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2" y="62"/>
                  </a:lnTo>
                  <a:lnTo>
                    <a:pt x="262" y="64"/>
                  </a:lnTo>
                  <a:lnTo>
                    <a:pt x="262" y="64"/>
                  </a:lnTo>
                  <a:lnTo>
                    <a:pt x="260" y="66"/>
                  </a:lnTo>
                  <a:lnTo>
                    <a:pt x="262" y="68"/>
                  </a:lnTo>
                  <a:lnTo>
                    <a:pt x="264" y="70"/>
                  </a:lnTo>
                  <a:lnTo>
                    <a:pt x="270" y="74"/>
                  </a:lnTo>
                  <a:lnTo>
                    <a:pt x="274" y="78"/>
                  </a:lnTo>
                  <a:lnTo>
                    <a:pt x="282" y="78"/>
                  </a:lnTo>
                  <a:lnTo>
                    <a:pt x="290" y="78"/>
                  </a:lnTo>
                  <a:lnTo>
                    <a:pt x="298" y="80"/>
                  </a:lnTo>
                  <a:lnTo>
                    <a:pt x="298" y="80"/>
                  </a:lnTo>
                  <a:lnTo>
                    <a:pt x="300" y="78"/>
                  </a:lnTo>
                  <a:lnTo>
                    <a:pt x="300" y="78"/>
                  </a:lnTo>
                  <a:lnTo>
                    <a:pt x="304" y="80"/>
                  </a:lnTo>
                  <a:lnTo>
                    <a:pt x="304" y="80"/>
                  </a:lnTo>
                  <a:lnTo>
                    <a:pt x="326" y="80"/>
                  </a:lnTo>
                  <a:lnTo>
                    <a:pt x="334" y="80"/>
                  </a:lnTo>
                  <a:lnTo>
                    <a:pt x="354" y="80"/>
                  </a:lnTo>
                  <a:lnTo>
                    <a:pt x="356" y="82"/>
                  </a:lnTo>
                  <a:lnTo>
                    <a:pt x="364" y="82"/>
                  </a:lnTo>
                  <a:lnTo>
                    <a:pt x="386" y="82"/>
                  </a:lnTo>
                  <a:lnTo>
                    <a:pt x="398" y="86"/>
                  </a:lnTo>
                  <a:lnTo>
                    <a:pt x="400" y="88"/>
                  </a:lnTo>
                  <a:lnTo>
                    <a:pt x="402" y="88"/>
                  </a:lnTo>
                  <a:lnTo>
                    <a:pt x="406" y="90"/>
                  </a:lnTo>
                  <a:lnTo>
                    <a:pt x="410" y="94"/>
                  </a:lnTo>
                  <a:lnTo>
                    <a:pt x="412" y="94"/>
                  </a:lnTo>
                  <a:lnTo>
                    <a:pt x="414" y="94"/>
                  </a:lnTo>
                  <a:lnTo>
                    <a:pt x="414" y="96"/>
                  </a:lnTo>
                  <a:lnTo>
                    <a:pt x="416" y="96"/>
                  </a:lnTo>
                  <a:lnTo>
                    <a:pt x="416" y="102"/>
                  </a:lnTo>
                  <a:lnTo>
                    <a:pt x="418" y="102"/>
                  </a:lnTo>
                  <a:lnTo>
                    <a:pt x="418" y="102"/>
                  </a:lnTo>
                  <a:lnTo>
                    <a:pt x="438" y="114"/>
                  </a:lnTo>
                  <a:lnTo>
                    <a:pt x="468" y="132"/>
                  </a:lnTo>
                  <a:lnTo>
                    <a:pt x="474" y="136"/>
                  </a:lnTo>
                  <a:lnTo>
                    <a:pt x="478" y="140"/>
                  </a:lnTo>
                  <a:lnTo>
                    <a:pt x="496" y="152"/>
                  </a:lnTo>
                  <a:lnTo>
                    <a:pt x="534" y="176"/>
                  </a:lnTo>
                  <a:lnTo>
                    <a:pt x="534" y="176"/>
                  </a:lnTo>
                  <a:lnTo>
                    <a:pt x="536" y="176"/>
                  </a:lnTo>
                  <a:lnTo>
                    <a:pt x="540" y="180"/>
                  </a:lnTo>
                  <a:lnTo>
                    <a:pt x="542" y="186"/>
                  </a:lnTo>
                  <a:lnTo>
                    <a:pt x="550" y="188"/>
                  </a:lnTo>
                  <a:lnTo>
                    <a:pt x="552" y="192"/>
                  </a:lnTo>
                  <a:lnTo>
                    <a:pt x="558" y="190"/>
                  </a:lnTo>
                  <a:lnTo>
                    <a:pt x="578" y="192"/>
                  </a:lnTo>
                  <a:lnTo>
                    <a:pt x="594" y="194"/>
                  </a:lnTo>
                  <a:lnTo>
                    <a:pt x="596" y="192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4" y="188"/>
                  </a:lnTo>
                  <a:lnTo>
                    <a:pt x="606" y="186"/>
                  </a:lnTo>
                  <a:lnTo>
                    <a:pt x="610" y="188"/>
                  </a:lnTo>
                  <a:lnTo>
                    <a:pt x="610" y="192"/>
                  </a:lnTo>
                  <a:lnTo>
                    <a:pt x="614" y="192"/>
                  </a:lnTo>
                  <a:lnTo>
                    <a:pt x="616" y="192"/>
                  </a:lnTo>
                  <a:lnTo>
                    <a:pt x="618" y="192"/>
                  </a:lnTo>
                  <a:lnTo>
                    <a:pt x="622" y="194"/>
                  </a:lnTo>
                  <a:lnTo>
                    <a:pt x="626" y="194"/>
                  </a:lnTo>
                  <a:lnTo>
                    <a:pt x="626" y="192"/>
                  </a:lnTo>
                  <a:lnTo>
                    <a:pt x="626" y="190"/>
                  </a:lnTo>
                  <a:lnTo>
                    <a:pt x="632" y="198"/>
                  </a:lnTo>
                  <a:lnTo>
                    <a:pt x="644" y="200"/>
                  </a:lnTo>
                  <a:lnTo>
                    <a:pt x="658" y="204"/>
                  </a:lnTo>
                  <a:lnTo>
                    <a:pt x="664" y="204"/>
                  </a:lnTo>
                  <a:lnTo>
                    <a:pt x="664" y="202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68" y="204"/>
                  </a:lnTo>
                  <a:lnTo>
                    <a:pt x="670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2" y="204"/>
                  </a:lnTo>
                  <a:lnTo>
                    <a:pt x="674" y="202"/>
                  </a:lnTo>
                  <a:lnTo>
                    <a:pt x="674" y="202"/>
                  </a:lnTo>
                  <a:lnTo>
                    <a:pt x="676" y="202"/>
                  </a:lnTo>
                  <a:lnTo>
                    <a:pt x="676" y="202"/>
                  </a:lnTo>
                  <a:lnTo>
                    <a:pt x="678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0" y="202"/>
                  </a:lnTo>
                  <a:lnTo>
                    <a:pt x="686" y="204"/>
                  </a:lnTo>
                  <a:lnTo>
                    <a:pt x="688" y="206"/>
                  </a:lnTo>
                  <a:lnTo>
                    <a:pt x="696" y="210"/>
                  </a:lnTo>
                  <a:lnTo>
                    <a:pt x="700" y="210"/>
                  </a:lnTo>
                  <a:lnTo>
                    <a:pt x="702" y="210"/>
                  </a:lnTo>
                  <a:lnTo>
                    <a:pt x="708" y="210"/>
                  </a:lnTo>
                  <a:lnTo>
                    <a:pt x="708" y="210"/>
                  </a:lnTo>
                  <a:lnTo>
                    <a:pt x="712" y="206"/>
                  </a:lnTo>
                  <a:lnTo>
                    <a:pt x="712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6"/>
                  </a:lnTo>
                  <a:lnTo>
                    <a:pt x="714" y="208"/>
                  </a:lnTo>
                  <a:lnTo>
                    <a:pt x="714" y="208"/>
                  </a:lnTo>
                  <a:lnTo>
                    <a:pt x="714" y="210"/>
                  </a:lnTo>
                  <a:lnTo>
                    <a:pt x="718" y="210"/>
                  </a:lnTo>
                  <a:lnTo>
                    <a:pt x="726" y="212"/>
                  </a:lnTo>
                  <a:lnTo>
                    <a:pt x="730" y="212"/>
                  </a:lnTo>
                  <a:lnTo>
                    <a:pt x="732" y="212"/>
                  </a:lnTo>
                  <a:lnTo>
                    <a:pt x="734" y="212"/>
                  </a:lnTo>
                  <a:lnTo>
                    <a:pt x="736" y="212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4"/>
                  </a:lnTo>
                  <a:lnTo>
                    <a:pt x="736" y="216"/>
                  </a:lnTo>
                  <a:lnTo>
                    <a:pt x="736" y="218"/>
                  </a:lnTo>
                  <a:lnTo>
                    <a:pt x="738" y="218"/>
                  </a:lnTo>
                  <a:lnTo>
                    <a:pt x="738" y="220"/>
                  </a:lnTo>
                  <a:lnTo>
                    <a:pt x="744" y="218"/>
                  </a:lnTo>
                  <a:lnTo>
                    <a:pt x="748" y="206"/>
                  </a:lnTo>
                  <a:lnTo>
                    <a:pt x="774" y="182"/>
                  </a:lnTo>
                  <a:lnTo>
                    <a:pt x="784" y="156"/>
                  </a:lnTo>
                  <a:lnTo>
                    <a:pt x="802" y="150"/>
                  </a:lnTo>
                  <a:lnTo>
                    <a:pt x="802" y="148"/>
                  </a:lnTo>
                  <a:lnTo>
                    <a:pt x="804" y="148"/>
                  </a:lnTo>
                  <a:lnTo>
                    <a:pt x="814" y="142"/>
                  </a:lnTo>
                  <a:lnTo>
                    <a:pt x="820" y="140"/>
                  </a:lnTo>
                  <a:lnTo>
                    <a:pt x="826" y="136"/>
                  </a:lnTo>
                  <a:lnTo>
                    <a:pt x="828" y="134"/>
                  </a:lnTo>
                  <a:lnTo>
                    <a:pt x="830" y="134"/>
                  </a:lnTo>
                  <a:lnTo>
                    <a:pt x="842" y="130"/>
                  </a:lnTo>
                  <a:lnTo>
                    <a:pt x="854" y="126"/>
                  </a:lnTo>
                  <a:lnTo>
                    <a:pt x="856" y="124"/>
                  </a:lnTo>
                  <a:lnTo>
                    <a:pt x="864" y="120"/>
                  </a:lnTo>
                  <a:lnTo>
                    <a:pt x="870" y="118"/>
                  </a:lnTo>
                  <a:lnTo>
                    <a:pt x="874" y="116"/>
                  </a:lnTo>
                  <a:lnTo>
                    <a:pt x="882" y="112"/>
                  </a:lnTo>
                  <a:lnTo>
                    <a:pt x="892" y="108"/>
                  </a:lnTo>
                  <a:lnTo>
                    <a:pt x="896" y="108"/>
                  </a:lnTo>
                  <a:lnTo>
                    <a:pt x="898" y="106"/>
                  </a:lnTo>
                  <a:lnTo>
                    <a:pt x="902" y="106"/>
                  </a:lnTo>
                  <a:lnTo>
                    <a:pt x="904" y="104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08" y="102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0" y="104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2" y="106"/>
                  </a:lnTo>
                  <a:lnTo>
                    <a:pt x="914" y="106"/>
                  </a:lnTo>
                  <a:lnTo>
                    <a:pt x="914" y="106"/>
                  </a:lnTo>
                  <a:lnTo>
                    <a:pt x="914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6" y="108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18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0"/>
                  </a:lnTo>
                  <a:lnTo>
                    <a:pt x="920" y="112"/>
                  </a:lnTo>
                  <a:lnTo>
                    <a:pt x="920" y="112"/>
                  </a:lnTo>
                  <a:lnTo>
                    <a:pt x="922" y="112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4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6"/>
                  </a:lnTo>
                  <a:lnTo>
                    <a:pt x="922" y="118"/>
                  </a:lnTo>
                  <a:lnTo>
                    <a:pt x="924" y="118"/>
                  </a:lnTo>
                  <a:lnTo>
                    <a:pt x="924" y="118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4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6" y="120"/>
                  </a:lnTo>
                  <a:lnTo>
                    <a:pt x="928" y="120"/>
                  </a:lnTo>
                  <a:lnTo>
                    <a:pt x="928" y="122"/>
                  </a:lnTo>
                  <a:lnTo>
                    <a:pt x="930" y="122"/>
                  </a:lnTo>
                  <a:lnTo>
                    <a:pt x="930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2" y="122"/>
                  </a:lnTo>
                  <a:lnTo>
                    <a:pt x="934" y="122"/>
                  </a:lnTo>
                  <a:lnTo>
                    <a:pt x="934" y="122"/>
                  </a:lnTo>
                  <a:lnTo>
                    <a:pt x="934" y="124"/>
                  </a:lnTo>
                  <a:lnTo>
                    <a:pt x="934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6" y="124"/>
                  </a:lnTo>
                  <a:lnTo>
                    <a:pt x="938" y="124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6"/>
                  </a:lnTo>
                  <a:lnTo>
                    <a:pt x="938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0" y="128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0"/>
                  </a:lnTo>
                  <a:lnTo>
                    <a:pt x="942" y="132"/>
                  </a:lnTo>
                  <a:lnTo>
                    <a:pt x="944" y="132"/>
                  </a:lnTo>
                  <a:lnTo>
                    <a:pt x="944" y="132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4"/>
                  </a:lnTo>
                  <a:lnTo>
                    <a:pt x="944" y="136"/>
                  </a:lnTo>
                  <a:lnTo>
                    <a:pt x="946" y="136"/>
                  </a:lnTo>
                  <a:lnTo>
                    <a:pt x="946" y="136"/>
                  </a:lnTo>
                  <a:lnTo>
                    <a:pt x="946" y="138"/>
                  </a:lnTo>
                  <a:lnTo>
                    <a:pt x="946" y="138"/>
                  </a:lnTo>
                  <a:lnTo>
                    <a:pt x="948" y="138"/>
                  </a:lnTo>
                  <a:lnTo>
                    <a:pt x="948" y="138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48" y="140"/>
                  </a:lnTo>
                  <a:lnTo>
                    <a:pt x="950" y="140"/>
                  </a:lnTo>
                  <a:lnTo>
                    <a:pt x="950" y="140"/>
                  </a:lnTo>
                  <a:lnTo>
                    <a:pt x="950" y="142"/>
                  </a:lnTo>
                  <a:lnTo>
                    <a:pt x="950" y="142"/>
                  </a:lnTo>
                  <a:lnTo>
                    <a:pt x="952" y="142"/>
                  </a:lnTo>
                  <a:lnTo>
                    <a:pt x="952" y="142"/>
                  </a:lnTo>
                  <a:lnTo>
                    <a:pt x="952" y="144"/>
                  </a:lnTo>
                  <a:lnTo>
                    <a:pt x="952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4"/>
                  </a:lnTo>
                  <a:lnTo>
                    <a:pt x="954" y="146"/>
                  </a:lnTo>
                  <a:lnTo>
                    <a:pt x="954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6" y="146"/>
                  </a:lnTo>
                  <a:lnTo>
                    <a:pt x="958" y="146"/>
                  </a:lnTo>
                  <a:lnTo>
                    <a:pt x="958" y="146"/>
                  </a:lnTo>
                  <a:lnTo>
                    <a:pt x="958" y="148"/>
                  </a:lnTo>
                  <a:lnTo>
                    <a:pt x="960" y="148"/>
                  </a:lnTo>
                  <a:lnTo>
                    <a:pt x="960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2" y="148"/>
                  </a:lnTo>
                  <a:lnTo>
                    <a:pt x="964" y="148"/>
                  </a:lnTo>
                  <a:lnTo>
                    <a:pt x="964" y="146"/>
                  </a:lnTo>
                  <a:lnTo>
                    <a:pt x="964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6" y="146"/>
                  </a:lnTo>
                  <a:lnTo>
                    <a:pt x="968" y="146"/>
                  </a:lnTo>
                  <a:lnTo>
                    <a:pt x="968" y="146"/>
                  </a:lnTo>
                  <a:lnTo>
                    <a:pt x="970" y="146"/>
                  </a:lnTo>
                  <a:lnTo>
                    <a:pt x="970" y="146"/>
                  </a:lnTo>
                  <a:lnTo>
                    <a:pt x="970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2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4" y="148"/>
                  </a:lnTo>
                  <a:lnTo>
                    <a:pt x="976" y="146"/>
                  </a:lnTo>
                  <a:lnTo>
                    <a:pt x="976" y="146"/>
                  </a:lnTo>
                  <a:lnTo>
                    <a:pt x="978" y="146"/>
                  </a:lnTo>
                  <a:lnTo>
                    <a:pt x="978" y="146"/>
                  </a:lnTo>
                  <a:lnTo>
                    <a:pt x="980" y="148"/>
                  </a:lnTo>
                  <a:lnTo>
                    <a:pt x="980" y="146"/>
                  </a:lnTo>
                  <a:lnTo>
                    <a:pt x="980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2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4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6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88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0" y="146"/>
                  </a:lnTo>
                  <a:lnTo>
                    <a:pt x="992" y="146"/>
                  </a:lnTo>
                  <a:lnTo>
                    <a:pt x="992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6" y="146"/>
                  </a:lnTo>
                  <a:lnTo>
                    <a:pt x="998" y="146"/>
                  </a:lnTo>
                  <a:lnTo>
                    <a:pt x="998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0" y="146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2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4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6" y="144"/>
                  </a:lnTo>
                  <a:lnTo>
                    <a:pt x="1008" y="144"/>
                  </a:lnTo>
                  <a:lnTo>
                    <a:pt x="1008" y="142"/>
                  </a:lnTo>
                  <a:lnTo>
                    <a:pt x="1008" y="142"/>
                  </a:lnTo>
                  <a:lnTo>
                    <a:pt x="1010" y="142"/>
                  </a:lnTo>
                  <a:lnTo>
                    <a:pt x="1010" y="142"/>
                  </a:lnTo>
                  <a:lnTo>
                    <a:pt x="1010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2" y="144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4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6" y="142"/>
                  </a:lnTo>
                  <a:lnTo>
                    <a:pt x="1018" y="142"/>
                  </a:lnTo>
                  <a:lnTo>
                    <a:pt x="1018" y="142"/>
                  </a:lnTo>
                  <a:lnTo>
                    <a:pt x="1018" y="140"/>
                  </a:lnTo>
                  <a:lnTo>
                    <a:pt x="1020" y="142"/>
                  </a:lnTo>
                  <a:lnTo>
                    <a:pt x="1020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2" y="142"/>
                  </a:lnTo>
                  <a:lnTo>
                    <a:pt x="1024" y="142"/>
                  </a:lnTo>
                  <a:lnTo>
                    <a:pt x="1024" y="144"/>
                  </a:lnTo>
                  <a:lnTo>
                    <a:pt x="1026" y="144"/>
                  </a:lnTo>
                  <a:lnTo>
                    <a:pt x="1026" y="144"/>
                  </a:lnTo>
                  <a:lnTo>
                    <a:pt x="1026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28" y="142"/>
                  </a:lnTo>
                  <a:lnTo>
                    <a:pt x="1030" y="142"/>
                  </a:lnTo>
                  <a:lnTo>
                    <a:pt x="1030" y="140"/>
                  </a:lnTo>
                  <a:lnTo>
                    <a:pt x="1030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2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4" y="140"/>
                  </a:lnTo>
                  <a:lnTo>
                    <a:pt x="1036" y="140"/>
                  </a:lnTo>
                  <a:lnTo>
                    <a:pt x="1036" y="140"/>
                  </a:lnTo>
                  <a:lnTo>
                    <a:pt x="1036" y="142"/>
                  </a:lnTo>
                  <a:lnTo>
                    <a:pt x="1036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38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0" y="142"/>
                  </a:lnTo>
                  <a:lnTo>
                    <a:pt x="1042" y="142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2" y="144"/>
                  </a:lnTo>
                  <a:lnTo>
                    <a:pt x="1044" y="144"/>
                  </a:lnTo>
                  <a:lnTo>
                    <a:pt x="1044" y="146"/>
                  </a:lnTo>
                  <a:lnTo>
                    <a:pt x="1044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6" y="146"/>
                  </a:lnTo>
                  <a:lnTo>
                    <a:pt x="1048" y="146"/>
                  </a:lnTo>
                  <a:lnTo>
                    <a:pt x="1048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0" y="146"/>
                  </a:lnTo>
                  <a:lnTo>
                    <a:pt x="1052" y="146"/>
                  </a:lnTo>
                  <a:lnTo>
                    <a:pt x="1052" y="146"/>
                  </a:lnTo>
                  <a:lnTo>
                    <a:pt x="1052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4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4"/>
                  </a:lnTo>
                  <a:lnTo>
                    <a:pt x="1056" y="142"/>
                  </a:lnTo>
                  <a:lnTo>
                    <a:pt x="1058" y="142"/>
                  </a:lnTo>
                  <a:lnTo>
                    <a:pt x="1058" y="144"/>
                  </a:lnTo>
                  <a:lnTo>
                    <a:pt x="1056" y="146"/>
                  </a:lnTo>
                  <a:lnTo>
                    <a:pt x="1054" y="148"/>
                  </a:lnTo>
                  <a:lnTo>
                    <a:pt x="1054" y="148"/>
                  </a:lnTo>
                  <a:lnTo>
                    <a:pt x="1052" y="150"/>
                  </a:lnTo>
                  <a:lnTo>
                    <a:pt x="1050" y="152"/>
                  </a:lnTo>
                  <a:lnTo>
                    <a:pt x="1050" y="154"/>
                  </a:lnTo>
                  <a:lnTo>
                    <a:pt x="1048" y="156"/>
                  </a:lnTo>
                  <a:lnTo>
                    <a:pt x="1046" y="158"/>
                  </a:lnTo>
                  <a:lnTo>
                    <a:pt x="1044" y="160"/>
                  </a:lnTo>
                  <a:lnTo>
                    <a:pt x="1042" y="162"/>
                  </a:lnTo>
                  <a:lnTo>
                    <a:pt x="1042" y="166"/>
                  </a:lnTo>
                  <a:lnTo>
                    <a:pt x="1040" y="168"/>
                  </a:lnTo>
                  <a:lnTo>
                    <a:pt x="1038" y="170"/>
                  </a:lnTo>
                  <a:lnTo>
                    <a:pt x="1038" y="172"/>
                  </a:lnTo>
                  <a:lnTo>
                    <a:pt x="1036" y="174"/>
                  </a:lnTo>
                  <a:lnTo>
                    <a:pt x="1034" y="176"/>
                  </a:lnTo>
                  <a:lnTo>
                    <a:pt x="1032" y="178"/>
                  </a:lnTo>
                  <a:lnTo>
                    <a:pt x="1030" y="180"/>
                  </a:lnTo>
                  <a:lnTo>
                    <a:pt x="1030" y="182"/>
                  </a:lnTo>
                  <a:lnTo>
                    <a:pt x="1028" y="186"/>
                  </a:lnTo>
                  <a:lnTo>
                    <a:pt x="1026" y="188"/>
                  </a:lnTo>
                  <a:lnTo>
                    <a:pt x="1024" y="190"/>
                  </a:lnTo>
                  <a:lnTo>
                    <a:pt x="1022" y="192"/>
                  </a:lnTo>
                  <a:lnTo>
                    <a:pt x="1022" y="194"/>
                  </a:lnTo>
                  <a:lnTo>
                    <a:pt x="1020" y="196"/>
                  </a:lnTo>
                  <a:lnTo>
                    <a:pt x="1018" y="198"/>
                  </a:lnTo>
                  <a:lnTo>
                    <a:pt x="1016" y="200"/>
                  </a:lnTo>
                  <a:lnTo>
                    <a:pt x="1014" y="202"/>
                  </a:lnTo>
                  <a:lnTo>
                    <a:pt x="1014" y="204"/>
                  </a:lnTo>
                  <a:lnTo>
                    <a:pt x="1012" y="206"/>
                  </a:lnTo>
                  <a:lnTo>
                    <a:pt x="1012" y="208"/>
                  </a:lnTo>
                  <a:lnTo>
                    <a:pt x="1010" y="210"/>
                  </a:lnTo>
                  <a:lnTo>
                    <a:pt x="1008" y="212"/>
                  </a:lnTo>
                  <a:lnTo>
                    <a:pt x="1008" y="214"/>
                  </a:lnTo>
                  <a:lnTo>
                    <a:pt x="1006" y="216"/>
                  </a:lnTo>
                  <a:lnTo>
                    <a:pt x="1004" y="218"/>
                  </a:lnTo>
                  <a:lnTo>
                    <a:pt x="1004" y="220"/>
                  </a:lnTo>
                  <a:lnTo>
                    <a:pt x="1002" y="220"/>
                  </a:lnTo>
                  <a:lnTo>
                    <a:pt x="1002" y="222"/>
                  </a:lnTo>
                  <a:lnTo>
                    <a:pt x="1000" y="224"/>
                  </a:lnTo>
                  <a:lnTo>
                    <a:pt x="998" y="226"/>
                  </a:lnTo>
                  <a:lnTo>
                    <a:pt x="996" y="230"/>
                  </a:lnTo>
                  <a:lnTo>
                    <a:pt x="994" y="232"/>
                  </a:lnTo>
                  <a:lnTo>
                    <a:pt x="994" y="234"/>
                  </a:lnTo>
                  <a:lnTo>
                    <a:pt x="992" y="236"/>
                  </a:lnTo>
                  <a:lnTo>
                    <a:pt x="990" y="238"/>
                  </a:lnTo>
                  <a:lnTo>
                    <a:pt x="988" y="240"/>
                  </a:lnTo>
                  <a:lnTo>
                    <a:pt x="988" y="242"/>
                  </a:lnTo>
                  <a:lnTo>
                    <a:pt x="986" y="244"/>
                  </a:lnTo>
                  <a:lnTo>
                    <a:pt x="984" y="246"/>
                  </a:lnTo>
                  <a:lnTo>
                    <a:pt x="982" y="250"/>
                  </a:lnTo>
                  <a:lnTo>
                    <a:pt x="982" y="250"/>
                  </a:lnTo>
                  <a:lnTo>
                    <a:pt x="980" y="252"/>
                  </a:lnTo>
                  <a:lnTo>
                    <a:pt x="976" y="256"/>
                  </a:lnTo>
                  <a:lnTo>
                    <a:pt x="974" y="258"/>
                  </a:lnTo>
                  <a:lnTo>
                    <a:pt x="972" y="260"/>
                  </a:lnTo>
                  <a:lnTo>
                    <a:pt x="970" y="262"/>
                  </a:lnTo>
                  <a:lnTo>
                    <a:pt x="968" y="264"/>
                  </a:lnTo>
                  <a:lnTo>
                    <a:pt x="966" y="266"/>
                  </a:lnTo>
                  <a:lnTo>
                    <a:pt x="964" y="268"/>
                  </a:lnTo>
                  <a:lnTo>
                    <a:pt x="962" y="270"/>
                  </a:lnTo>
                  <a:lnTo>
                    <a:pt x="958" y="272"/>
                  </a:lnTo>
                  <a:lnTo>
                    <a:pt x="958" y="272"/>
                  </a:lnTo>
                  <a:lnTo>
                    <a:pt x="956" y="274"/>
                  </a:lnTo>
                  <a:lnTo>
                    <a:pt x="954" y="276"/>
                  </a:lnTo>
                  <a:lnTo>
                    <a:pt x="952" y="280"/>
                  </a:lnTo>
                  <a:lnTo>
                    <a:pt x="950" y="282"/>
                  </a:lnTo>
                  <a:lnTo>
                    <a:pt x="948" y="284"/>
                  </a:lnTo>
                  <a:lnTo>
                    <a:pt x="944" y="286"/>
                  </a:lnTo>
                  <a:lnTo>
                    <a:pt x="942" y="288"/>
                  </a:lnTo>
                  <a:lnTo>
                    <a:pt x="940" y="290"/>
                  </a:lnTo>
                  <a:lnTo>
                    <a:pt x="940" y="290"/>
                  </a:lnTo>
                  <a:lnTo>
                    <a:pt x="938" y="292"/>
                  </a:lnTo>
                  <a:lnTo>
                    <a:pt x="936" y="294"/>
                  </a:lnTo>
                  <a:lnTo>
                    <a:pt x="936" y="294"/>
                  </a:lnTo>
                  <a:lnTo>
                    <a:pt x="934" y="296"/>
                  </a:lnTo>
                  <a:lnTo>
                    <a:pt x="934" y="300"/>
                  </a:lnTo>
                  <a:lnTo>
                    <a:pt x="934" y="312"/>
                  </a:lnTo>
                  <a:lnTo>
                    <a:pt x="934" y="332"/>
                  </a:lnTo>
                  <a:lnTo>
                    <a:pt x="934" y="340"/>
                  </a:lnTo>
                  <a:lnTo>
                    <a:pt x="934" y="352"/>
                  </a:lnTo>
                  <a:lnTo>
                    <a:pt x="934" y="362"/>
                  </a:lnTo>
                  <a:lnTo>
                    <a:pt x="934" y="364"/>
                  </a:lnTo>
                  <a:lnTo>
                    <a:pt x="934" y="374"/>
                  </a:lnTo>
                  <a:lnTo>
                    <a:pt x="934" y="384"/>
                  </a:lnTo>
                  <a:lnTo>
                    <a:pt x="934" y="396"/>
                  </a:lnTo>
                  <a:lnTo>
                    <a:pt x="934" y="406"/>
                  </a:lnTo>
                  <a:lnTo>
                    <a:pt x="934" y="418"/>
                  </a:lnTo>
                  <a:lnTo>
                    <a:pt x="934" y="430"/>
                  </a:lnTo>
                  <a:lnTo>
                    <a:pt x="934" y="440"/>
                  </a:lnTo>
                  <a:lnTo>
                    <a:pt x="934" y="448"/>
                  </a:lnTo>
                  <a:lnTo>
                    <a:pt x="934" y="452"/>
                  </a:lnTo>
                  <a:lnTo>
                    <a:pt x="934" y="462"/>
                  </a:lnTo>
                  <a:lnTo>
                    <a:pt x="934" y="474"/>
                  </a:lnTo>
                  <a:lnTo>
                    <a:pt x="934" y="484"/>
                  </a:lnTo>
                  <a:lnTo>
                    <a:pt x="934" y="496"/>
                  </a:lnTo>
                  <a:lnTo>
                    <a:pt x="934" y="498"/>
                  </a:lnTo>
                  <a:lnTo>
                    <a:pt x="934" y="506"/>
                  </a:lnTo>
                  <a:lnTo>
                    <a:pt x="934" y="518"/>
                  </a:lnTo>
                  <a:lnTo>
                    <a:pt x="934" y="528"/>
                  </a:lnTo>
                  <a:lnTo>
                    <a:pt x="934" y="532"/>
                  </a:lnTo>
                  <a:lnTo>
                    <a:pt x="934" y="536"/>
                  </a:lnTo>
                  <a:lnTo>
                    <a:pt x="934" y="538"/>
                  </a:lnTo>
                  <a:lnTo>
                    <a:pt x="934" y="540"/>
                  </a:lnTo>
                  <a:lnTo>
                    <a:pt x="934" y="542"/>
                  </a:lnTo>
                  <a:lnTo>
                    <a:pt x="934" y="552"/>
                  </a:lnTo>
                  <a:lnTo>
                    <a:pt x="934" y="562"/>
                  </a:lnTo>
                  <a:lnTo>
                    <a:pt x="934" y="584"/>
                  </a:lnTo>
                  <a:lnTo>
                    <a:pt x="934" y="608"/>
                  </a:lnTo>
                  <a:lnTo>
                    <a:pt x="934" y="612"/>
                  </a:lnTo>
                  <a:lnTo>
                    <a:pt x="934" y="620"/>
                  </a:lnTo>
                  <a:lnTo>
                    <a:pt x="934" y="630"/>
                  </a:lnTo>
                  <a:lnTo>
                    <a:pt x="934" y="652"/>
                  </a:lnTo>
                  <a:lnTo>
                    <a:pt x="934" y="674"/>
                  </a:lnTo>
                  <a:lnTo>
                    <a:pt x="936" y="782"/>
                  </a:lnTo>
                  <a:lnTo>
                    <a:pt x="936" y="790"/>
                  </a:lnTo>
                  <a:lnTo>
                    <a:pt x="936" y="790"/>
                  </a:lnTo>
                  <a:lnTo>
                    <a:pt x="938" y="792"/>
                  </a:lnTo>
                  <a:lnTo>
                    <a:pt x="938" y="794"/>
                  </a:lnTo>
                  <a:lnTo>
                    <a:pt x="940" y="794"/>
                  </a:lnTo>
                  <a:lnTo>
                    <a:pt x="942" y="796"/>
                  </a:lnTo>
                  <a:lnTo>
                    <a:pt x="942" y="798"/>
                  </a:lnTo>
                  <a:lnTo>
                    <a:pt x="944" y="800"/>
                  </a:lnTo>
                  <a:lnTo>
                    <a:pt x="946" y="802"/>
                  </a:lnTo>
                  <a:lnTo>
                    <a:pt x="948" y="804"/>
                  </a:lnTo>
                  <a:lnTo>
                    <a:pt x="948" y="806"/>
                  </a:lnTo>
                  <a:lnTo>
                    <a:pt x="950" y="808"/>
                  </a:lnTo>
                  <a:lnTo>
                    <a:pt x="950" y="808"/>
                  </a:lnTo>
                  <a:lnTo>
                    <a:pt x="952" y="810"/>
                  </a:lnTo>
                  <a:lnTo>
                    <a:pt x="952" y="812"/>
                  </a:lnTo>
                  <a:lnTo>
                    <a:pt x="954" y="812"/>
                  </a:lnTo>
                  <a:lnTo>
                    <a:pt x="956" y="814"/>
                  </a:lnTo>
                  <a:lnTo>
                    <a:pt x="958" y="816"/>
                  </a:lnTo>
                  <a:lnTo>
                    <a:pt x="958" y="818"/>
                  </a:lnTo>
                  <a:lnTo>
                    <a:pt x="960" y="820"/>
                  </a:lnTo>
                  <a:lnTo>
                    <a:pt x="962" y="822"/>
                  </a:lnTo>
                  <a:lnTo>
                    <a:pt x="962" y="824"/>
                  </a:lnTo>
                  <a:lnTo>
                    <a:pt x="964" y="826"/>
                  </a:lnTo>
                  <a:lnTo>
                    <a:pt x="964" y="826"/>
                  </a:lnTo>
                  <a:lnTo>
                    <a:pt x="966" y="828"/>
                  </a:lnTo>
                  <a:lnTo>
                    <a:pt x="966" y="828"/>
                  </a:lnTo>
                  <a:lnTo>
                    <a:pt x="968" y="830"/>
                  </a:lnTo>
                  <a:lnTo>
                    <a:pt x="970" y="832"/>
                  </a:lnTo>
                  <a:lnTo>
                    <a:pt x="970" y="834"/>
                  </a:lnTo>
                  <a:lnTo>
                    <a:pt x="972" y="836"/>
                  </a:lnTo>
                  <a:lnTo>
                    <a:pt x="974" y="838"/>
                  </a:lnTo>
                  <a:lnTo>
                    <a:pt x="974" y="840"/>
                  </a:lnTo>
                  <a:lnTo>
                    <a:pt x="976" y="842"/>
                  </a:lnTo>
                  <a:lnTo>
                    <a:pt x="978" y="844"/>
                  </a:lnTo>
                  <a:lnTo>
                    <a:pt x="980" y="846"/>
                  </a:lnTo>
                  <a:lnTo>
                    <a:pt x="980" y="848"/>
                  </a:lnTo>
                  <a:lnTo>
                    <a:pt x="982" y="850"/>
                  </a:lnTo>
                  <a:lnTo>
                    <a:pt x="984" y="850"/>
                  </a:lnTo>
                  <a:lnTo>
                    <a:pt x="984" y="852"/>
                  </a:lnTo>
                  <a:lnTo>
                    <a:pt x="986" y="854"/>
                  </a:lnTo>
                  <a:lnTo>
                    <a:pt x="986" y="854"/>
                  </a:lnTo>
                  <a:lnTo>
                    <a:pt x="988" y="856"/>
                  </a:lnTo>
                  <a:lnTo>
                    <a:pt x="988" y="858"/>
                  </a:lnTo>
                  <a:lnTo>
                    <a:pt x="990" y="860"/>
                  </a:lnTo>
                  <a:lnTo>
                    <a:pt x="992" y="862"/>
                  </a:lnTo>
                  <a:lnTo>
                    <a:pt x="992" y="864"/>
                  </a:lnTo>
                  <a:lnTo>
                    <a:pt x="994" y="866"/>
                  </a:lnTo>
                  <a:lnTo>
                    <a:pt x="996" y="868"/>
                  </a:lnTo>
                  <a:lnTo>
                    <a:pt x="996" y="868"/>
                  </a:lnTo>
                  <a:lnTo>
                    <a:pt x="998" y="870"/>
                  </a:lnTo>
                  <a:lnTo>
                    <a:pt x="1000" y="872"/>
                  </a:lnTo>
                  <a:lnTo>
                    <a:pt x="1002" y="874"/>
                  </a:lnTo>
                  <a:lnTo>
                    <a:pt x="1002" y="876"/>
                  </a:lnTo>
                  <a:lnTo>
                    <a:pt x="1004" y="878"/>
                  </a:lnTo>
                  <a:lnTo>
                    <a:pt x="1006" y="880"/>
                  </a:lnTo>
                  <a:lnTo>
                    <a:pt x="1006" y="882"/>
                  </a:lnTo>
                  <a:lnTo>
                    <a:pt x="1008" y="884"/>
                  </a:lnTo>
                  <a:lnTo>
                    <a:pt x="1010" y="884"/>
                  </a:lnTo>
                  <a:lnTo>
                    <a:pt x="1012" y="888"/>
                  </a:lnTo>
                  <a:lnTo>
                    <a:pt x="1012" y="894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6" y="898"/>
                  </a:lnTo>
                  <a:lnTo>
                    <a:pt x="954" y="898"/>
                  </a:lnTo>
                  <a:lnTo>
                    <a:pt x="954" y="898"/>
                  </a:lnTo>
                  <a:lnTo>
                    <a:pt x="952" y="898"/>
                  </a:lnTo>
                  <a:lnTo>
                    <a:pt x="922" y="902"/>
                  </a:lnTo>
                  <a:lnTo>
                    <a:pt x="898" y="914"/>
                  </a:lnTo>
                  <a:lnTo>
                    <a:pt x="852" y="934"/>
                  </a:lnTo>
                  <a:lnTo>
                    <a:pt x="832" y="944"/>
                  </a:lnTo>
                  <a:lnTo>
                    <a:pt x="832" y="944"/>
                  </a:lnTo>
                  <a:lnTo>
                    <a:pt x="828" y="946"/>
                  </a:lnTo>
                  <a:lnTo>
                    <a:pt x="830" y="948"/>
                  </a:lnTo>
                  <a:lnTo>
                    <a:pt x="830" y="952"/>
                  </a:lnTo>
                  <a:lnTo>
                    <a:pt x="830" y="954"/>
                  </a:lnTo>
                  <a:lnTo>
                    <a:pt x="830" y="960"/>
                  </a:lnTo>
                  <a:lnTo>
                    <a:pt x="832" y="960"/>
                  </a:lnTo>
                  <a:lnTo>
                    <a:pt x="832" y="962"/>
                  </a:lnTo>
                  <a:lnTo>
                    <a:pt x="832" y="964"/>
                  </a:lnTo>
                  <a:lnTo>
                    <a:pt x="832" y="966"/>
                  </a:lnTo>
                  <a:lnTo>
                    <a:pt x="834" y="968"/>
                  </a:lnTo>
                  <a:lnTo>
                    <a:pt x="834" y="970"/>
                  </a:lnTo>
                  <a:lnTo>
                    <a:pt x="834" y="970"/>
                  </a:lnTo>
                  <a:lnTo>
                    <a:pt x="834" y="972"/>
                  </a:lnTo>
                  <a:lnTo>
                    <a:pt x="834" y="974"/>
                  </a:lnTo>
                  <a:lnTo>
                    <a:pt x="834" y="982"/>
                  </a:lnTo>
                  <a:lnTo>
                    <a:pt x="834" y="986"/>
                  </a:lnTo>
                  <a:lnTo>
                    <a:pt x="834" y="986"/>
                  </a:lnTo>
                  <a:lnTo>
                    <a:pt x="834" y="988"/>
                  </a:lnTo>
                  <a:lnTo>
                    <a:pt x="834" y="990"/>
                  </a:lnTo>
                  <a:lnTo>
                    <a:pt x="834" y="992"/>
                  </a:lnTo>
                  <a:lnTo>
                    <a:pt x="834" y="992"/>
                  </a:lnTo>
                  <a:lnTo>
                    <a:pt x="834" y="996"/>
                  </a:lnTo>
                  <a:lnTo>
                    <a:pt x="834" y="996"/>
                  </a:lnTo>
                  <a:lnTo>
                    <a:pt x="836" y="996"/>
                  </a:lnTo>
                  <a:lnTo>
                    <a:pt x="842" y="996"/>
                  </a:lnTo>
                  <a:lnTo>
                    <a:pt x="846" y="996"/>
                  </a:lnTo>
                  <a:lnTo>
                    <a:pt x="848" y="996"/>
                  </a:lnTo>
                  <a:lnTo>
                    <a:pt x="850" y="996"/>
                  </a:lnTo>
                  <a:lnTo>
                    <a:pt x="852" y="996"/>
                  </a:lnTo>
                  <a:lnTo>
                    <a:pt x="854" y="996"/>
                  </a:lnTo>
                  <a:lnTo>
                    <a:pt x="862" y="996"/>
                  </a:lnTo>
                  <a:lnTo>
                    <a:pt x="864" y="998"/>
                  </a:lnTo>
                  <a:lnTo>
                    <a:pt x="866" y="998"/>
                  </a:lnTo>
                  <a:lnTo>
                    <a:pt x="868" y="998"/>
                  </a:lnTo>
                  <a:lnTo>
                    <a:pt x="870" y="998"/>
                  </a:lnTo>
                  <a:lnTo>
                    <a:pt x="872" y="1000"/>
                  </a:lnTo>
                  <a:lnTo>
                    <a:pt x="874" y="1000"/>
                  </a:lnTo>
                  <a:lnTo>
                    <a:pt x="878" y="1002"/>
                  </a:lnTo>
                  <a:lnTo>
                    <a:pt x="882" y="1004"/>
                  </a:lnTo>
                  <a:lnTo>
                    <a:pt x="884" y="1004"/>
                  </a:lnTo>
                  <a:lnTo>
                    <a:pt x="886" y="1004"/>
                  </a:lnTo>
                  <a:lnTo>
                    <a:pt x="888" y="1004"/>
                  </a:lnTo>
                  <a:lnTo>
                    <a:pt x="890" y="1006"/>
                  </a:lnTo>
                  <a:lnTo>
                    <a:pt x="892" y="1004"/>
                  </a:lnTo>
                  <a:lnTo>
                    <a:pt x="894" y="1004"/>
                  </a:lnTo>
                  <a:lnTo>
                    <a:pt x="896" y="1004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6" y="1006"/>
                  </a:lnTo>
                  <a:lnTo>
                    <a:pt x="894" y="1006"/>
                  </a:lnTo>
                  <a:lnTo>
                    <a:pt x="894" y="1008"/>
                  </a:lnTo>
                  <a:lnTo>
                    <a:pt x="892" y="1008"/>
                  </a:lnTo>
                  <a:lnTo>
                    <a:pt x="890" y="1010"/>
                  </a:lnTo>
                  <a:lnTo>
                    <a:pt x="890" y="101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88" y="1012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8" y="1014"/>
                  </a:lnTo>
                  <a:lnTo>
                    <a:pt x="886" y="1014"/>
                  </a:lnTo>
                  <a:lnTo>
                    <a:pt x="886" y="1014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6" y="1016"/>
                  </a:lnTo>
                  <a:lnTo>
                    <a:pt x="884" y="1016"/>
                  </a:lnTo>
                  <a:lnTo>
                    <a:pt x="884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2" y="1016"/>
                  </a:lnTo>
                  <a:lnTo>
                    <a:pt x="880" y="1016"/>
                  </a:lnTo>
                  <a:lnTo>
                    <a:pt x="880" y="1016"/>
                  </a:lnTo>
                  <a:lnTo>
                    <a:pt x="880" y="1014"/>
                  </a:lnTo>
                  <a:lnTo>
                    <a:pt x="880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8" y="1014"/>
                  </a:lnTo>
                  <a:lnTo>
                    <a:pt x="876" y="1014"/>
                  </a:lnTo>
                  <a:lnTo>
                    <a:pt x="876" y="1014"/>
                  </a:lnTo>
                  <a:lnTo>
                    <a:pt x="876" y="1012"/>
                  </a:lnTo>
                  <a:lnTo>
                    <a:pt x="876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2" y="1010"/>
                  </a:lnTo>
                  <a:lnTo>
                    <a:pt x="870" y="1010"/>
                  </a:lnTo>
                  <a:lnTo>
                    <a:pt x="870" y="1012"/>
                  </a:lnTo>
                  <a:lnTo>
                    <a:pt x="872" y="1012"/>
                  </a:lnTo>
                  <a:lnTo>
                    <a:pt x="872" y="1012"/>
                  </a:lnTo>
                  <a:lnTo>
                    <a:pt x="870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8" y="1012"/>
                  </a:lnTo>
                  <a:lnTo>
                    <a:pt x="866" y="1012"/>
                  </a:lnTo>
                  <a:lnTo>
                    <a:pt x="866" y="1014"/>
                  </a:lnTo>
                  <a:lnTo>
                    <a:pt x="866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4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2" y="1014"/>
                  </a:lnTo>
                  <a:lnTo>
                    <a:pt x="860" y="1014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8" y="1016"/>
                  </a:lnTo>
                  <a:lnTo>
                    <a:pt x="856" y="1016"/>
                  </a:lnTo>
                  <a:lnTo>
                    <a:pt x="856" y="1016"/>
                  </a:lnTo>
                  <a:lnTo>
                    <a:pt x="854" y="1018"/>
                  </a:lnTo>
                  <a:lnTo>
                    <a:pt x="852" y="1018"/>
                  </a:lnTo>
                  <a:lnTo>
                    <a:pt x="850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8" y="1020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6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2"/>
                  </a:lnTo>
                  <a:lnTo>
                    <a:pt x="844" y="1024"/>
                  </a:lnTo>
                  <a:lnTo>
                    <a:pt x="842" y="1024"/>
                  </a:lnTo>
                  <a:lnTo>
                    <a:pt x="842" y="1024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40" y="1026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8" y="1028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6" y="1030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2"/>
                  </a:lnTo>
                  <a:lnTo>
                    <a:pt x="834" y="1034"/>
                  </a:lnTo>
                  <a:lnTo>
                    <a:pt x="832" y="1034"/>
                  </a:lnTo>
                  <a:lnTo>
                    <a:pt x="832" y="1034"/>
                  </a:lnTo>
                  <a:lnTo>
                    <a:pt x="832" y="1036"/>
                  </a:lnTo>
                  <a:lnTo>
                    <a:pt x="830" y="1036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30" y="1038"/>
                  </a:lnTo>
                  <a:lnTo>
                    <a:pt x="800" y="998"/>
                  </a:lnTo>
                  <a:lnTo>
                    <a:pt x="788" y="982"/>
                  </a:lnTo>
                  <a:lnTo>
                    <a:pt x="700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8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6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4" y="1082"/>
                  </a:lnTo>
                  <a:lnTo>
                    <a:pt x="692" y="1082"/>
                  </a:lnTo>
                  <a:lnTo>
                    <a:pt x="692" y="1082"/>
                  </a:lnTo>
                  <a:lnTo>
                    <a:pt x="692" y="1080"/>
                  </a:lnTo>
                  <a:lnTo>
                    <a:pt x="690" y="1080"/>
                  </a:lnTo>
                  <a:lnTo>
                    <a:pt x="690" y="1080"/>
                  </a:lnTo>
                  <a:lnTo>
                    <a:pt x="690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8" y="1078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6" y="1076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78"/>
                  </a:lnTo>
                  <a:lnTo>
                    <a:pt x="684" y="1080"/>
                  </a:lnTo>
                  <a:lnTo>
                    <a:pt x="682" y="1078"/>
                  </a:lnTo>
                  <a:lnTo>
                    <a:pt x="682" y="1080"/>
                  </a:lnTo>
                  <a:lnTo>
                    <a:pt x="682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80" y="1080"/>
                  </a:lnTo>
                  <a:lnTo>
                    <a:pt x="678" y="1080"/>
                  </a:lnTo>
                  <a:lnTo>
                    <a:pt x="678" y="1080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4" y="1078"/>
                  </a:lnTo>
                  <a:lnTo>
                    <a:pt x="674" y="1076"/>
                  </a:lnTo>
                  <a:lnTo>
                    <a:pt x="672" y="1078"/>
                  </a:lnTo>
                  <a:lnTo>
                    <a:pt x="672" y="1078"/>
                  </a:lnTo>
                  <a:lnTo>
                    <a:pt x="670" y="1078"/>
                  </a:lnTo>
                  <a:lnTo>
                    <a:pt x="670" y="1078"/>
                  </a:lnTo>
                  <a:lnTo>
                    <a:pt x="668" y="1078"/>
                  </a:lnTo>
                  <a:lnTo>
                    <a:pt x="668" y="1078"/>
                  </a:lnTo>
                  <a:lnTo>
                    <a:pt x="666" y="1078"/>
                  </a:lnTo>
                  <a:lnTo>
                    <a:pt x="666" y="1078"/>
                  </a:lnTo>
                  <a:lnTo>
                    <a:pt x="666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4" y="1080"/>
                  </a:lnTo>
                  <a:lnTo>
                    <a:pt x="662" y="1080"/>
                  </a:lnTo>
                  <a:lnTo>
                    <a:pt x="662" y="1080"/>
                  </a:lnTo>
                  <a:lnTo>
                    <a:pt x="660" y="1080"/>
                  </a:lnTo>
                  <a:lnTo>
                    <a:pt x="660" y="1080"/>
                  </a:lnTo>
                  <a:lnTo>
                    <a:pt x="658" y="1080"/>
                  </a:lnTo>
                  <a:lnTo>
                    <a:pt x="658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6" y="1080"/>
                  </a:lnTo>
                  <a:lnTo>
                    <a:pt x="654" y="1080"/>
                  </a:lnTo>
                  <a:lnTo>
                    <a:pt x="654" y="1080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2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50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8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6" y="1082"/>
                  </a:lnTo>
                  <a:lnTo>
                    <a:pt x="644" y="1084"/>
                  </a:lnTo>
                  <a:lnTo>
                    <a:pt x="644" y="1084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2" y="1082"/>
                  </a:lnTo>
                  <a:lnTo>
                    <a:pt x="640" y="1082"/>
                  </a:lnTo>
                  <a:lnTo>
                    <a:pt x="640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8" y="1082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6" y="1080"/>
                  </a:lnTo>
                  <a:lnTo>
                    <a:pt x="634" y="1080"/>
                  </a:lnTo>
                  <a:lnTo>
                    <a:pt x="634" y="1080"/>
                  </a:lnTo>
                  <a:lnTo>
                    <a:pt x="632" y="1080"/>
                  </a:lnTo>
                  <a:lnTo>
                    <a:pt x="632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30" y="1080"/>
                  </a:lnTo>
                  <a:lnTo>
                    <a:pt x="628" y="1080"/>
                  </a:lnTo>
                  <a:lnTo>
                    <a:pt x="628" y="1080"/>
                  </a:lnTo>
                  <a:lnTo>
                    <a:pt x="626" y="1080"/>
                  </a:lnTo>
                  <a:lnTo>
                    <a:pt x="626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4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2" y="1078"/>
                  </a:lnTo>
                  <a:lnTo>
                    <a:pt x="620" y="1076"/>
                  </a:lnTo>
                  <a:lnTo>
                    <a:pt x="620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8" y="1076"/>
                  </a:lnTo>
                  <a:lnTo>
                    <a:pt x="616" y="1076"/>
                  </a:lnTo>
                  <a:lnTo>
                    <a:pt x="616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4" y="1074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2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10" y="1072"/>
                  </a:lnTo>
                  <a:lnTo>
                    <a:pt x="608" y="1072"/>
                  </a:lnTo>
                  <a:lnTo>
                    <a:pt x="608" y="1072"/>
                  </a:lnTo>
                  <a:lnTo>
                    <a:pt x="606" y="1072"/>
                  </a:lnTo>
                  <a:lnTo>
                    <a:pt x="606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4" y="1072"/>
                  </a:lnTo>
                  <a:lnTo>
                    <a:pt x="602" y="1072"/>
                  </a:lnTo>
                  <a:lnTo>
                    <a:pt x="602" y="1072"/>
                  </a:lnTo>
                  <a:lnTo>
                    <a:pt x="602" y="1070"/>
                  </a:lnTo>
                  <a:lnTo>
                    <a:pt x="602" y="1070"/>
                  </a:lnTo>
                  <a:lnTo>
                    <a:pt x="600" y="1070"/>
                  </a:lnTo>
                  <a:lnTo>
                    <a:pt x="600" y="1070"/>
                  </a:lnTo>
                  <a:lnTo>
                    <a:pt x="596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2"/>
                  </a:lnTo>
                  <a:lnTo>
                    <a:pt x="594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2" y="1070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90" y="1068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8" y="1066"/>
                  </a:lnTo>
                  <a:lnTo>
                    <a:pt x="586" y="1066"/>
                  </a:lnTo>
                  <a:lnTo>
                    <a:pt x="586" y="1064"/>
                  </a:lnTo>
                  <a:lnTo>
                    <a:pt x="586" y="1064"/>
                  </a:lnTo>
                  <a:lnTo>
                    <a:pt x="584" y="1064"/>
                  </a:lnTo>
                  <a:lnTo>
                    <a:pt x="584" y="1064"/>
                  </a:lnTo>
                  <a:lnTo>
                    <a:pt x="584" y="1062"/>
                  </a:lnTo>
                  <a:lnTo>
                    <a:pt x="582" y="1062"/>
                  </a:lnTo>
                  <a:lnTo>
                    <a:pt x="582" y="1060"/>
                  </a:lnTo>
                  <a:lnTo>
                    <a:pt x="582" y="1060"/>
                  </a:lnTo>
                  <a:lnTo>
                    <a:pt x="580" y="1058"/>
                  </a:lnTo>
                  <a:lnTo>
                    <a:pt x="580" y="1058"/>
                  </a:lnTo>
                  <a:lnTo>
                    <a:pt x="580" y="1056"/>
                  </a:lnTo>
                  <a:lnTo>
                    <a:pt x="578" y="1056"/>
                  </a:lnTo>
                  <a:lnTo>
                    <a:pt x="578" y="1056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4"/>
                  </a:lnTo>
                  <a:lnTo>
                    <a:pt x="578" y="1052"/>
                  </a:lnTo>
                  <a:lnTo>
                    <a:pt x="576" y="1052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6" y="1050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4" y="1048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2" y="1046"/>
                  </a:lnTo>
                  <a:lnTo>
                    <a:pt x="570" y="1044"/>
                  </a:lnTo>
                  <a:lnTo>
                    <a:pt x="570" y="1044"/>
                  </a:lnTo>
                  <a:lnTo>
                    <a:pt x="570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8" y="1042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6" y="1040"/>
                  </a:lnTo>
                  <a:lnTo>
                    <a:pt x="564" y="1040"/>
                  </a:lnTo>
                  <a:lnTo>
                    <a:pt x="564" y="1038"/>
                  </a:lnTo>
                  <a:lnTo>
                    <a:pt x="562" y="1038"/>
                  </a:lnTo>
                  <a:lnTo>
                    <a:pt x="562" y="1038"/>
                  </a:lnTo>
                  <a:lnTo>
                    <a:pt x="560" y="1038"/>
                  </a:lnTo>
                  <a:lnTo>
                    <a:pt x="560" y="1036"/>
                  </a:lnTo>
                  <a:lnTo>
                    <a:pt x="560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8" y="1036"/>
                  </a:lnTo>
                  <a:lnTo>
                    <a:pt x="556" y="1034"/>
                  </a:lnTo>
                  <a:lnTo>
                    <a:pt x="556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4" y="1034"/>
                  </a:lnTo>
                  <a:lnTo>
                    <a:pt x="552" y="1034"/>
                  </a:lnTo>
                  <a:lnTo>
                    <a:pt x="526" y="1048"/>
                  </a:lnTo>
                  <a:lnTo>
                    <a:pt x="526" y="1048"/>
                  </a:lnTo>
                  <a:lnTo>
                    <a:pt x="526" y="1050"/>
                  </a:lnTo>
                  <a:lnTo>
                    <a:pt x="526" y="1050"/>
                  </a:lnTo>
                  <a:lnTo>
                    <a:pt x="526" y="1052"/>
                  </a:lnTo>
                  <a:lnTo>
                    <a:pt x="526" y="1054"/>
                  </a:lnTo>
                  <a:lnTo>
                    <a:pt x="526" y="1054"/>
                  </a:lnTo>
                  <a:lnTo>
                    <a:pt x="524" y="1056"/>
                  </a:lnTo>
                  <a:lnTo>
                    <a:pt x="524" y="1058"/>
                  </a:lnTo>
                  <a:lnTo>
                    <a:pt x="522" y="1058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0"/>
                  </a:lnTo>
                  <a:lnTo>
                    <a:pt x="522" y="1062"/>
                  </a:lnTo>
                  <a:lnTo>
                    <a:pt x="522" y="1062"/>
                  </a:lnTo>
                  <a:lnTo>
                    <a:pt x="522" y="1064"/>
                  </a:lnTo>
                  <a:lnTo>
                    <a:pt x="522" y="1064"/>
                  </a:lnTo>
                  <a:lnTo>
                    <a:pt x="522" y="1066"/>
                  </a:lnTo>
                  <a:lnTo>
                    <a:pt x="522" y="1066"/>
                  </a:lnTo>
                  <a:lnTo>
                    <a:pt x="520" y="1068"/>
                  </a:lnTo>
                  <a:lnTo>
                    <a:pt x="520" y="1072"/>
                  </a:lnTo>
                  <a:lnTo>
                    <a:pt x="520" y="1072"/>
                  </a:lnTo>
                  <a:lnTo>
                    <a:pt x="520" y="1074"/>
                  </a:lnTo>
                  <a:lnTo>
                    <a:pt x="520" y="1076"/>
                  </a:lnTo>
                  <a:lnTo>
                    <a:pt x="520" y="1078"/>
                  </a:lnTo>
                  <a:lnTo>
                    <a:pt x="520" y="1080"/>
                  </a:lnTo>
                  <a:lnTo>
                    <a:pt x="520" y="1080"/>
                  </a:lnTo>
                  <a:lnTo>
                    <a:pt x="518" y="1082"/>
                  </a:lnTo>
                  <a:lnTo>
                    <a:pt x="518" y="1084"/>
                  </a:lnTo>
                  <a:lnTo>
                    <a:pt x="518" y="1084"/>
                  </a:lnTo>
                  <a:lnTo>
                    <a:pt x="516" y="1086"/>
                  </a:lnTo>
                  <a:lnTo>
                    <a:pt x="516" y="1086"/>
                  </a:lnTo>
                  <a:lnTo>
                    <a:pt x="516" y="1088"/>
                  </a:lnTo>
                  <a:lnTo>
                    <a:pt x="516" y="1088"/>
                  </a:lnTo>
                  <a:lnTo>
                    <a:pt x="516" y="1090"/>
                  </a:lnTo>
                  <a:lnTo>
                    <a:pt x="516" y="1090"/>
                  </a:lnTo>
                  <a:lnTo>
                    <a:pt x="516" y="1092"/>
                  </a:lnTo>
                  <a:lnTo>
                    <a:pt x="516" y="1092"/>
                  </a:lnTo>
                  <a:lnTo>
                    <a:pt x="516" y="1094"/>
                  </a:lnTo>
                  <a:lnTo>
                    <a:pt x="516" y="1094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514" y="1096"/>
                  </a:lnTo>
                  <a:lnTo>
                    <a:pt x="494" y="1098"/>
                  </a:lnTo>
                  <a:lnTo>
                    <a:pt x="494" y="1096"/>
                  </a:lnTo>
                  <a:lnTo>
                    <a:pt x="494" y="1094"/>
                  </a:lnTo>
                  <a:lnTo>
                    <a:pt x="494" y="1092"/>
                  </a:lnTo>
                  <a:lnTo>
                    <a:pt x="492" y="1090"/>
                  </a:lnTo>
                  <a:lnTo>
                    <a:pt x="492" y="1088"/>
                  </a:lnTo>
                  <a:lnTo>
                    <a:pt x="492" y="1086"/>
                  </a:lnTo>
                  <a:lnTo>
                    <a:pt x="492" y="1086"/>
                  </a:lnTo>
                  <a:lnTo>
                    <a:pt x="492" y="1084"/>
                  </a:lnTo>
                  <a:lnTo>
                    <a:pt x="492" y="1082"/>
                  </a:lnTo>
                  <a:lnTo>
                    <a:pt x="490" y="1082"/>
                  </a:lnTo>
                  <a:lnTo>
                    <a:pt x="488" y="1080"/>
                  </a:lnTo>
                  <a:lnTo>
                    <a:pt x="488" y="1080"/>
                  </a:lnTo>
                  <a:lnTo>
                    <a:pt x="488" y="1078"/>
                  </a:lnTo>
                  <a:lnTo>
                    <a:pt x="486" y="1076"/>
                  </a:lnTo>
                  <a:lnTo>
                    <a:pt x="484" y="1076"/>
                  </a:lnTo>
                  <a:lnTo>
                    <a:pt x="482" y="1074"/>
                  </a:lnTo>
                  <a:lnTo>
                    <a:pt x="482" y="1074"/>
                  </a:lnTo>
                  <a:lnTo>
                    <a:pt x="480" y="1074"/>
                  </a:lnTo>
                  <a:lnTo>
                    <a:pt x="478" y="1072"/>
                  </a:lnTo>
                  <a:lnTo>
                    <a:pt x="476" y="1070"/>
                  </a:lnTo>
                  <a:lnTo>
                    <a:pt x="474" y="1070"/>
                  </a:lnTo>
                  <a:lnTo>
                    <a:pt x="472" y="1068"/>
                  </a:lnTo>
                  <a:lnTo>
                    <a:pt x="472" y="1068"/>
                  </a:lnTo>
                  <a:lnTo>
                    <a:pt x="470" y="1066"/>
                  </a:lnTo>
                  <a:lnTo>
                    <a:pt x="468" y="1066"/>
                  </a:lnTo>
                  <a:lnTo>
                    <a:pt x="468" y="1066"/>
                  </a:lnTo>
                  <a:lnTo>
                    <a:pt x="466" y="1064"/>
                  </a:lnTo>
                  <a:lnTo>
                    <a:pt x="464" y="1064"/>
                  </a:lnTo>
                  <a:lnTo>
                    <a:pt x="462" y="1064"/>
                  </a:lnTo>
                  <a:lnTo>
                    <a:pt x="460" y="1062"/>
                  </a:lnTo>
                  <a:lnTo>
                    <a:pt x="458" y="1062"/>
                  </a:lnTo>
                  <a:lnTo>
                    <a:pt x="458" y="1062"/>
                  </a:lnTo>
                  <a:lnTo>
                    <a:pt x="456" y="1060"/>
                  </a:lnTo>
                  <a:lnTo>
                    <a:pt x="454" y="1060"/>
                  </a:lnTo>
                  <a:lnTo>
                    <a:pt x="452" y="1058"/>
                  </a:lnTo>
                  <a:lnTo>
                    <a:pt x="450" y="1058"/>
                  </a:lnTo>
                  <a:lnTo>
                    <a:pt x="448" y="1056"/>
                  </a:lnTo>
                  <a:lnTo>
                    <a:pt x="446" y="1056"/>
                  </a:lnTo>
                  <a:lnTo>
                    <a:pt x="444" y="1054"/>
                  </a:lnTo>
                  <a:lnTo>
                    <a:pt x="442" y="1054"/>
                  </a:lnTo>
                  <a:lnTo>
                    <a:pt x="440" y="1052"/>
                  </a:lnTo>
                  <a:lnTo>
                    <a:pt x="438" y="1052"/>
                  </a:lnTo>
                  <a:lnTo>
                    <a:pt x="436" y="1050"/>
                  </a:lnTo>
                  <a:lnTo>
                    <a:pt x="436" y="1050"/>
                  </a:lnTo>
                  <a:lnTo>
                    <a:pt x="434" y="1048"/>
                  </a:lnTo>
                  <a:lnTo>
                    <a:pt x="432" y="1048"/>
                  </a:lnTo>
                  <a:lnTo>
                    <a:pt x="430" y="1046"/>
                  </a:lnTo>
                  <a:lnTo>
                    <a:pt x="428" y="1044"/>
                  </a:lnTo>
                  <a:lnTo>
                    <a:pt x="426" y="1044"/>
                  </a:lnTo>
                  <a:lnTo>
                    <a:pt x="424" y="1042"/>
                  </a:lnTo>
                  <a:lnTo>
                    <a:pt x="422" y="1042"/>
                  </a:lnTo>
                  <a:lnTo>
                    <a:pt x="420" y="1040"/>
                  </a:lnTo>
                  <a:lnTo>
                    <a:pt x="418" y="1040"/>
                  </a:lnTo>
                  <a:lnTo>
                    <a:pt x="416" y="1040"/>
                  </a:lnTo>
                  <a:lnTo>
                    <a:pt x="414" y="1038"/>
                  </a:lnTo>
                  <a:lnTo>
                    <a:pt x="412" y="1038"/>
                  </a:lnTo>
                  <a:lnTo>
                    <a:pt x="412" y="1036"/>
                  </a:lnTo>
                  <a:lnTo>
                    <a:pt x="410" y="1036"/>
                  </a:lnTo>
                  <a:lnTo>
                    <a:pt x="408" y="1034"/>
                  </a:lnTo>
                  <a:lnTo>
                    <a:pt x="406" y="1034"/>
                  </a:lnTo>
                  <a:lnTo>
                    <a:pt x="406" y="1034"/>
                  </a:lnTo>
                  <a:lnTo>
                    <a:pt x="404" y="1032"/>
                  </a:lnTo>
                  <a:lnTo>
                    <a:pt x="402" y="1030"/>
                  </a:lnTo>
                  <a:lnTo>
                    <a:pt x="402" y="1030"/>
                  </a:lnTo>
                  <a:lnTo>
                    <a:pt x="400" y="1030"/>
                  </a:lnTo>
                  <a:lnTo>
                    <a:pt x="398" y="1028"/>
                  </a:lnTo>
                  <a:lnTo>
                    <a:pt x="396" y="1028"/>
                  </a:lnTo>
                  <a:lnTo>
                    <a:pt x="394" y="1026"/>
                  </a:lnTo>
                  <a:lnTo>
                    <a:pt x="392" y="1026"/>
                  </a:lnTo>
                  <a:lnTo>
                    <a:pt x="390" y="1024"/>
                  </a:lnTo>
                  <a:lnTo>
                    <a:pt x="388" y="1024"/>
                  </a:lnTo>
                  <a:lnTo>
                    <a:pt x="388" y="1022"/>
                  </a:lnTo>
                  <a:lnTo>
                    <a:pt x="386" y="1022"/>
                  </a:lnTo>
                  <a:lnTo>
                    <a:pt x="384" y="1020"/>
                  </a:lnTo>
                  <a:lnTo>
                    <a:pt x="382" y="1020"/>
                  </a:lnTo>
                  <a:lnTo>
                    <a:pt x="380" y="1018"/>
                  </a:lnTo>
                  <a:lnTo>
                    <a:pt x="378" y="1018"/>
                  </a:lnTo>
                  <a:lnTo>
                    <a:pt x="376" y="1016"/>
                  </a:lnTo>
                  <a:lnTo>
                    <a:pt x="374" y="1016"/>
                  </a:lnTo>
                  <a:lnTo>
                    <a:pt x="372" y="1014"/>
                  </a:lnTo>
                  <a:lnTo>
                    <a:pt x="372" y="1014"/>
                  </a:lnTo>
                  <a:lnTo>
                    <a:pt x="370" y="1014"/>
                  </a:lnTo>
                  <a:lnTo>
                    <a:pt x="368" y="1012"/>
                  </a:lnTo>
                  <a:lnTo>
                    <a:pt x="366" y="1012"/>
                  </a:lnTo>
                  <a:lnTo>
                    <a:pt x="364" y="1010"/>
                  </a:lnTo>
                  <a:lnTo>
                    <a:pt x="364" y="1010"/>
                  </a:lnTo>
                  <a:lnTo>
                    <a:pt x="362" y="1008"/>
                  </a:lnTo>
                  <a:lnTo>
                    <a:pt x="360" y="1008"/>
                  </a:lnTo>
                  <a:lnTo>
                    <a:pt x="360" y="1008"/>
                  </a:lnTo>
                  <a:lnTo>
                    <a:pt x="358" y="1006"/>
                  </a:lnTo>
                  <a:lnTo>
                    <a:pt x="356" y="1006"/>
                  </a:lnTo>
                  <a:lnTo>
                    <a:pt x="354" y="1004"/>
                  </a:lnTo>
                  <a:lnTo>
                    <a:pt x="352" y="1004"/>
                  </a:lnTo>
                  <a:lnTo>
                    <a:pt x="350" y="1002"/>
                  </a:lnTo>
                  <a:lnTo>
                    <a:pt x="348" y="1002"/>
                  </a:lnTo>
                  <a:lnTo>
                    <a:pt x="346" y="1000"/>
                  </a:lnTo>
                  <a:lnTo>
                    <a:pt x="344" y="1000"/>
                  </a:lnTo>
                  <a:lnTo>
                    <a:pt x="342" y="998"/>
                  </a:lnTo>
                  <a:lnTo>
                    <a:pt x="340" y="998"/>
                  </a:lnTo>
                  <a:lnTo>
                    <a:pt x="338" y="996"/>
                  </a:lnTo>
                  <a:lnTo>
                    <a:pt x="338" y="994"/>
                  </a:lnTo>
                  <a:lnTo>
                    <a:pt x="336" y="994"/>
                  </a:lnTo>
                  <a:lnTo>
                    <a:pt x="334" y="994"/>
                  </a:lnTo>
                  <a:lnTo>
                    <a:pt x="334" y="992"/>
                  </a:lnTo>
                  <a:lnTo>
                    <a:pt x="332" y="992"/>
                  </a:lnTo>
                  <a:lnTo>
                    <a:pt x="330" y="992"/>
                  </a:lnTo>
                  <a:lnTo>
                    <a:pt x="328" y="990"/>
                  </a:lnTo>
                  <a:lnTo>
                    <a:pt x="326" y="990"/>
                  </a:lnTo>
                  <a:lnTo>
                    <a:pt x="324" y="988"/>
                  </a:lnTo>
                  <a:lnTo>
                    <a:pt x="322" y="988"/>
                  </a:lnTo>
                  <a:lnTo>
                    <a:pt x="320" y="986"/>
                  </a:lnTo>
                  <a:lnTo>
                    <a:pt x="318" y="986"/>
                  </a:lnTo>
                  <a:lnTo>
                    <a:pt x="316" y="984"/>
                  </a:lnTo>
                  <a:lnTo>
                    <a:pt x="314" y="984"/>
                  </a:lnTo>
                  <a:lnTo>
                    <a:pt x="314" y="982"/>
                  </a:lnTo>
                  <a:lnTo>
                    <a:pt x="312" y="980"/>
                  </a:lnTo>
                  <a:lnTo>
                    <a:pt x="308" y="980"/>
                  </a:lnTo>
                  <a:lnTo>
                    <a:pt x="308" y="978"/>
                  </a:lnTo>
                  <a:lnTo>
                    <a:pt x="306" y="978"/>
                  </a:lnTo>
                  <a:lnTo>
                    <a:pt x="306" y="978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4" y="976"/>
                  </a:lnTo>
                  <a:lnTo>
                    <a:pt x="302" y="976"/>
                  </a:lnTo>
                  <a:lnTo>
                    <a:pt x="302" y="974"/>
                  </a:lnTo>
                  <a:lnTo>
                    <a:pt x="300" y="974"/>
                  </a:lnTo>
                  <a:lnTo>
                    <a:pt x="300" y="974"/>
                  </a:lnTo>
                  <a:lnTo>
                    <a:pt x="298" y="974"/>
                  </a:lnTo>
                  <a:lnTo>
                    <a:pt x="298" y="972"/>
                  </a:lnTo>
                  <a:lnTo>
                    <a:pt x="296" y="972"/>
                  </a:lnTo>
                  <a:lnTo>
                    <a:pt x="296" y="972"/>
                  </a:lnTo>
                  <a:lnTo>
                    <a:pt x="294" y="972"/>
                  </a:lnTo>
                  <a:lnTo>
                    <a:pt x="294" y="970"/>
                  </a:lnTo>
                  <a:lnTo>
                    <a:pt x="292" y="970"/>
                  </a:lnTo>
                  <a:lnTo>
                    <a:pt x="292" y="970"/>
                  </a:lnTo>
                  <a:lnTo>
                    <a:pt x="290" y="970"/>
                  </a:lnTo>
                  <a:lnTo>
                    <a:pt x="290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8" y="968"/>
                  </a:lnTo>
                  <a:lnTo>
                    <a:pt x="286" y="966"/>
                  </a:lnTo>
                  <a:lnTo>
                    <a:pt x="286" y="966"/>
                  </a:lnTo>
                  <a:lnTo>
                    <a:pt x="284" y="966"/>
                  </a:lnTo>
                  <a:lnTo>
                    <a:pt x="284" y="966"/>
                  </a:lnTo>
                  <a:lnTo>
                    <a:pt x="282" y="964"/>
                  </a:lnTo>
                  <a:lnTo>
                    <a:pt x="282" y="964"/>
                  </a:lnTo>
                  <a:lnTo>
                    <a:pt x="280" y="964"/>
                  </a:lnTo>
                  <a:lnTo>
                    <a:pt x="280" y="964"/>
                  </a:lnTo>
                  <a:lnTo>
                    <a:pt x="278" y="962"/>
                  </a:lnTo>
                  <a:lnTo>
                    <a:pt x="278" y="962"/>
                  </a:lnTo>
                  <a:lnTo>
                    <a:pt x="276" y="962"/>
                  </a:lnTo>
                  <a:lnTo>
                    <a:pt x="276" y="962"/>
                  </a:lnTo>
                  <a:lnTo>
                    <a:pt x="276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4" y="960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2" y="958"/>
                  </a:lnTo>
                  <a:lnTo>
                    <a:pt x="270" y="958"/>
                  </a:lnTo>
                  <a:lnTo>
                    <a:pt x="270" y="958"/>
                  </a:lnTo>
                  <a:lnTo>
                    <a:pt x="268" y="956"/>
                  </a:lnTo>
                  <a:lnTo>
                    <a:pt x="268" y="956"/>
                  </a:lnTo>
                  <a:lnTo>
                    <a:pt x="266" y="956"/>
                  </a:lnTo>
                  <a:lnTo>
                    <a:pt x="266" y="956"/>
                  </a:lnTo>
                  <a:lnTo>
                    <a:pt x="264" y="954"/>
                  </a:lnTo>
                  <a:lnTo>
                    <a:pt x="264" y="954"/>
                  </a:lnTo>
                  <a:lnTo>
                    <a:pt x="268" y="950"/>
                  </a:lnTo>
                  <a:lnTo>
                    <a:pt x="270" y="950"/>
                  </a:lnTo>
                  <a:lnTo>
                    <a:pt x="272" y="950"/>
                  </a:lnTo>
                  <a:lnTo>
                    <a:pt x="272" y="948"/>
                  </a:lnTo>
                  <a:lnTo>
                    <a:pt x="272" y="948"/>
                  </a:lnTo>
                  <a:lnTo>
                    <a:pt x="272" y="946"/>
                  </a:lnTo>
                  <a:lnTo>
                    <a:pt x="274" y="946"/>
                  </a:lnTo>
                  <a:lnTo>
                    <a:pt x="274" y="944"/>
                  </a:lnTo>
                  <a:lnTo>
                    <a:pt x="274" y="942"/>
                  </a:lnTo>
                  <a:lnTo>
                    <a:pt x="274" y="940"/>
                  </a:lnTo>
                  <a:lnTo>
                    <a:pt x="274" y="938"/>
                  </a:lnTo>
                  <a:lnTo>
                    <a:pt x="274" y="936"/>
                  </a:lnTo>
                  <a:lnTo>
                    <a:pt x="274" y="934"/>
                  </a:lnTo>
                  <a:lnTo>
                    <a:pt x="274" y="932"/>
                  </a:lnTo>
                  <a:lnTo>
                    <a:pt x="274" y="930"/>
                  </a:lnTo>
                  <a:lnTo>
                    <a:pt x="274" y="926"/>
                  </a:lnTo>
                  <a:lnTo>
                    <a:pt x="274" y="922"/>
                  </a:lnTo>
                  <a:lnTo>
                    <a:pt x="274" y="922"/>
                  </a:lnTo>
                  <a:lnTo>
                    <a:pt x="274" y="920"/>
                  </a:lnTo>
                  <a:lnTo>
                    <a:pt x="274" y="918"/>
                  </a:lnTo>
                  <a:lnTo>
                    <a:pt x="272" y="914"/>
                  </a:lnTo>
                  <a:lnTo>
                    <a:pt x="272" y="912"/>
                  </a:lnTo>
                  <a:lnTo>
                    <a:pt x="272" y="910"/>
                  </a:lnTo>
                  <a:lnTo>
                    <a:pt x="272" y="910"/>
                  </a:lnTo>
                  <a:lnTo>
                    <a:pt x="274" y="908"/>
                  </a:lnTo>
                  <a:lnTo>
                    <a:pt x="274" y="906"/>
                  </a:lnTo>
                  <a:lnTo>
                    <a:pt x="276" y="902"/>
                  </a:lnTo>
                  <a:lnTo>
                    <a:pt x="278" y="900"/>
                  </a:lnTo>
                  <a:lnTo>
                    <a:pt x="276" y="898"/>
                  </a:lnTo>
                  <a:lnTo>
                    <a:pt x="276" y="894"/>
                  </a:lnTo>
                  <a:lnTo>
                    <a:pt x="276" y="892"/>
                  </a:lnTo>
                  <a:lnTo>
                    <a:pt x="278" y="890"/>
                  </a:lnTo>
                  <a:lnTo>
                    <a:pt x="280" y="886"/>
                  </a:lnTo>
                  <a:lnTo>
                    <a:pt x="280" y="884"/>
                  </a:lnTo>
                  <a:lnTo>
                    <a:pt x="280" y="882"/>
                  </a:lnTo>
                  <a:lnTo>
                    <a:pt x="278" y="880"/>
                  </a:lnTo>
                  <a:lnTo>
                    <a:pt x="278" y="878"/>
                  </a:lnTo>
                  <a:lnTo>
                    <a:pt x="276" y="872"/>
                  </a:lnTo>
                  <a:lnTo>
                    <a:pt x="278" y="870"/>
                  </a:lnTo>
                  <a:lnTo>
                    <a:pt x="314" y="832"/>
                  </a:lnTo>
                  <a:lnTo>
                    <a:pt x="314" y="816"/>
                  </a:lnTo>
                  <a:lnTo>
                    <a:pt x="340" y="828"/>
                  </a:lnTo>
                  <a:lnTo>
                    <a:pt x="338" y="838"/>
                  </a:lnTo>
                  <a:lnTo>
                    <a:pt x="338" y="838"/>
                  </a:lnTo>
                  <a:lnTo>
                    <a:pt x="336" y="840"/>
                  </a:lnTo>
                  <a:lnTo>
                    <a:pt x="336" y="840"/>
                  </a:lnTo>
                  <a:lnTo>
                    <a:pt x="334" y="842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4" y="844"/>
                  </a:lnTo>
                  <a:lnTo>
                    <a:pt x="336" y="844"/>
                  </a:lnTo>
                  <a:lnTo>
                    <a:pt x="338" y="846"/>
                  </a:lnTo>
                  <a:lnTo>
                    <a:pt x="340" y="846"/>
                  </a:lnTo>
                  <a:lnTo>
                    <a:pt x="342" y="846"/>
                  </a:lnTo>
                  <a:lnTo>
                    <a:pt x="344" y="846"/>
                  </a:lnTo>
                  <a:lnTo>
                    <a:pt x="346" y="846"/>
                  </a:lnTo>
                  <a:lnTo>
                    <a:pt x="348" y="846"/>
                  </a:lnTo>
                  <a:lnTo>
                    <a:pt x="350" y="848"/>
                  </a:lnTo>
                  <a:lnTo>
                    <a:pt x="352" y="848"/>
                  </a:lnTo>
                  <a:lnTo>
                    <a:pt x="356" y="848"/>
                  </a:lnTo>
                  <a:lnTo>
                    <a:pt x="358" y="850"/>
                  </a:lnTo>
                  <a:lnTo>
                    <a:pt x="358" y="850"/>
                  </a:lnTo>
                  <a:lnTo>
                    <a:pt x="358" y="852"/>
                  </a:lnTo>
                  <a:lnTo>
                    <a:pt x="360" y="852"/>
                  </a:lnTo>
                  <a:lnTo>
                    <a:pt x="360" y="852"/>
                  </a:lnTo>
                  <a:lnTo>
                    <a:pt x="360" y="854"/>
                  </a:lnTo>
                  <a:lnTo>
                    <a:pt x="360" y="854"/>
                  </a:lnTo>
                  <a:lnTo>
                    <a:pt x="362" y="856"/>
                  </a:lnTo>
                  <a:lnTo>
                    <a:pt x="364" y="856"/>
                  </a:lnTo>
                  <a:lnTo>
                    <a:pt x="364" y="856"/>
                  </a:lnTo>
                  <a:lnTo>
                    <a:pt x="364" y="858"/>
                  </a:lnTo>
                  <a:lnTo>
                    <a:pt x="366" y="858"/>
                  </a:lnTo>
                  <a:lnTo>
                    <a:pt x="366" y="858"/>
                  </a:lnTo>
                  <a:lnTo>
                    <a:pt x="368" y="858"/>
                  </a:lnTo>
                  <a:lnTo>
                    <a:pt x="368" y="860"/>
                  </a:lnTo>
                  <a:lnTo>
                    <a:pt x="370" y="860"/>
                  </a:lnTo>
                  <a:lnTo>
                    <a:pt x="370" y="860"/>
                  </a:lnTo>
                  <a:lnTo>
                    <a:pt x="372" y="860"/>
                  </a:lnTo>
                  <a:lnTo>
                    <a:pt x="374" y="860"/>
                  </a:lnTo>
                  <a:lnTo>
                    <a:pt x="374" y="860"/>
                  </a:lnTo>
                  <a:lnTo>
                    <a:pt x="376" y="860"/>
                  </a:lnTo>
                  <a:lnTo>
                    <a:pt x="376" y="860"/>
                  </a:lnTo>
                  <a:lnTo>
                    <a:pt x="378" y="860"/>
                  </a:lnTo>
                  <a:lnTo>
                    <a:pt x="378" y="860"/>
                  </a:lnTo>
                  <a:lnTo>
                    <a:pt x="380" y="860"/>
                  </a:lnTo>
                  <a:lnTo>
                    <a:pt x="380" y="860"/>
                  </a:lnTo>
                  <a:lnTo>
                    <a:pt x="382" y="860"/>
                  </a:lnTo>
                  <a:lnTo>
                    <a:pt x="382" y="860"/>
                  </a:lnTo>
                  <a:lnTo>
                    <a:pt x="384" y="862"/>
                  </a:lnTo>
                  <a:lnTo>
                    <a:pt x="384" y="862"/>
                  </a:lnTo>
                  <a:lnTo>
                    <a:pt x="386" y="862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4"/>
                  </a:lnTo>
                  <a:lnTo>
                    <a:pt x="386" y="866"/>
                  </a:lnTo>
                  <a:lnTo>
                    <a:pt x="386" y="866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6" y="872"/>
                  </a:lnTo>
                  <a:lnTo>
                    <a:pt x="388" y="872"/>
                  </a:lnTo>
                  <a:lnTo>
                    <a:pt x="388" y="872"/>
                  </a:lnTo>
                  <a:lnTo>
                    <a:pt x="390" y="872"/>
                  </a:lnTo>
                  <a:lnTo>
                    <a:pt x="390" y="870"/>
                  </a:lnTo>
                  <a:lnTo>
                    <a:pt x="392" y="870"/>
                  </a:lnTo>
                  <a:lnTo>
                    <a:pt x="392" y="870"/>
                  </a:lnTo>
                  <a:lnTo>
                    <a:pt x="394" y="870"/>
                  </a:lnTo>
                  <a:lnTo>
                    <a:pt x="396" y="870"/>
                  </a:lnTo>
                  <a:lnTo>
                    <a:pt x="396" y="872"/>
                  </a:lnTo>
                  <a:lnTo>
                    <a:pt x="398" y="874"/>
                  </a:lnTo>
                  <a:lnTo>
                    <a:pt x="396" y="874"/>
                  </a:lnTo>
                  <a:lnTo>
                    <a:pt x="396" y="876"/>
                  </a:lnTo>
                  <a:lnTo>
                    <a:pt x="396" y="876"/>
                  </a:lnTo>
                  <a:lnTo>
                    <a:pt x="396" y="878"/>
                  </a:lnTo>
                  <a:lnTo>
                    <a:pt x="396" y="878"/>
                  </a:lnTo>
                  <a:lnTo>
                    <a:pt x="396" y="880"/>
                  </a:lnTo>
                  <a:lnTo>
                    <a:pt x="400" y="884"/>
                  </a:lnTo>
                  <a:lnTo>
                    <a:pt x="400" y="886"/>
                  </a:lnTo>
                  <a:lnTo>
                    <a:pt x="402" y="888"/>
                  </a:lnTo>
                  <a:lnTo>
                    <a:pt x="404" y="890"/>
                  </a:lnTo>
                  <a:lnTo>
                    <a:pt x="404" y="890"/>
                  </a:lnTo>
                  <a:lnTo>
                    <a:pt x="404" y="892"/>
                  </a:lnTo>
                  <a:lnTo>
                    <a:pt x="406" y="892"/>
                  </a:lnTo>
                  <a:lnTo>
                    <a:pt x="408" y="894"/>
                  </a:lnTo>
                  <a:lnTo>
                    <a:pt x="410" y="898"/>
                  </a:lnTo>
                  <a:lnTo>
                    <a:pt x="410" y="898"/>
                  </a:lnTo>
                  <a:lnTo>
                    <a:pt x="412" y="900"/>
                  </a:lnTo>
                  <a:lnTo>
                    <a:pt x="414" y="900"/>
                  </a:lnTo>
                  <a:lnTo>
                    <a:pt x="414" y="902"/>
                  </a:lnTo>
                  <a:lnTo>
                    <a:pt x="414" y="902"/>
                  </a:lnTo>
                  <a:lnTo>
                    <a:pt x="414" y="904"/>
                  </a:lnTo>
                  <a:lnTo>
                    <a:pt x="416" y="906"/>
                  </a:lnTo>
                  <a:lnTo>
                    <a:pt x="416" y="906"/>
                  </a:lnTo>
                  <a:lnTo>
                    <a:pt x="418" y="908"/>
                  </a:lnTo>
                  <a:lnTo>
                    <a:pt x="422" y="908"/>
                  </a:lnTo>
                  <a:lnTo>
                    <a:pt x="422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4" y="908"/>
                  </a:lnTo>
                  <a:lnTo>
                    <a:pt x="426" y="908"/>
                  </a:lnTo>
                  <a:lnTo>
                    <a:pt x="426" y="908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6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6" y="904"/>
                  </a:lnTo>
                  <a:lnTo>
                    <a:pt x="428" y="902"/>
                  </a:lnTo>
                  <a:lnTo>
                    <a:pt x="428" y="902"/>
                  </a:lnTo>
                  <a:lnTo>
                    <a:pt x="428" y="900"/>
                  </a:lnTo>
                  <a:lnTo>
                    <a:pt x="428" y="900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8" y="898"/>
                  </a:lnTo>
                  <a:lnTo>
                    <a:pt x="426" y="896"/>
                  </a:lnTo>
                  <a:lnTo>
                    <a:pt x="426" y="896"/>
                  </a:lnTo>
                  <a:lnTo>
                    <a:pt x="426" y="894"/>
                  </a:lnTo>
                  <a:lnTo>
                    <a:pt x="426" y="894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2"/>
                  </a:lnTo>
                  <a:lnTo>
                    <a:pt x="426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28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0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2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4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0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2"/>
                  </a:lnTo>
                  <a:lnTo>
                    <a:pt x="436" y="894"/>
                  </a:lnTo>
                  <a:lnTo>
                    <a:pt x="436" y="894"/>
                  </a:lnTo>
                  <a:lnTo>
                    <a:pt x="438" y="894"/>
                  </a:lnTo>
                  <a:lnTo>
                    <a:pt x="438" y="896"/>
                  </a:lnTo>
                  <a:lnTo>
                    <a:pt x="438" y="896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38" y="898"/>
                  </a:lnTo>
                  <a:lnTo>
                    <a:pt x="440" y="898"/>
                  </a:lnTo>
                  <a:lnTo>
                    <a:pt x="440" y="900"/>
                  </a:lnTo>
                  <a:lnTo>
                    <a:pt x="442" y="900"/>
                  </a:lnTo>
                  <a:lnTo>
                    <a:pt x="442" y="902"/>
                  </a:lnTo>
                  <a:lnTo>
                    <a:pt x="442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4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6" y="902"/>
                  </a:lnTo>
                  <a:lnTo>
                    <a:pt x="448" y="902"/>
                  </a:lnTo>
                  <a:lnTo>
                    <a:pt x="448" y="902"/>
                  </a:lnTo>
                  <a:lnTo>
                    <a:pt x="448" y="900"/>
                  </a:lnTo>
                  <a:lnTo>
                    <a:pt x="450" y="902"/>
                  </a:lnTo>
                  <a:lnTo>
                    <a:pt x="450" y="900"/>
                  </a:lnTo>
                  <a:lnTo>
                    <a:pt x="450" y="900"/>
                  </a:lnTo>
                  <a:lnTo>
                    <a:pt x="452" y="900"/>
                  </a:lnTo>
                  <a:lnTo>
                    <a:pt x="452" y="900"/>
                  </a:lnTo>
                  <a:lnTo>
                    <a:pt x="454" y="900"/>
                  </a:lnTo>
                  <a:lnTo>
                    <a:pt x="454" y="900"/>
                  </a:lnTo>
                  <a:lnTo>
                    <a:pt x="456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8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4" y="896"/>
                  </a:lnTo>
                  <a:lnTo>
                    <a:pt x="452" y="896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4"/>
                  </a:lnTo>
                  <a:lnTo>
                    <a:pt x="452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2"/>
                  </a:lnTo>
                  <a:lnTo>
                    <a:pt x="450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90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8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48" y="886"/>
                  </a:lnTo>
                  <a:lnTo>
                    <a:pt x="450" y="884"/>
                  </a:lnTo>
                  <a:lnTo>
                    <a:pt x="450" y="884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50" y="882"/>
                  </a:lnTo>
                  <a:lnTo>
                    <a:pt x="448" y="882"/>
                  </a:lnTo>
                  <a:lnTo>
                    <a:pt x="448" y="882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80"/>
                  </a:lnTo>
                  <a:lnTo>
                    <a:pt x="448" y="878"/>
                  </a:lnTo>
                  <a:lnTo>
                    <a:pt x="448" y="878"/>
                  </a:lnTo>
                  <a:lnTo>
                    <a:pt x="448" y="876"/>
                  </a:lnTo>
                  <a:lnTo>
                    <a:pt x="448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6"/>
                  </a:lnTo>
                  <a:lnTo>
                    <a:pt x="450" y="878"/>
                  </a:lnTo>
                  <a:lnTo>
                    <a:pt x="452" y="878"/>
                  </a:lnTo>
                  <a:lnTo>
                    <a:pt x="452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4" y="878"/>
                  </a:lnTo>
                  <a:lnTo>
                    <a:pt x="456" y="878"/>
                  </a:lnTo>
                  <a:lnTo>
                    <a:pt x="456" y="878"/>
                  </a:lnTo>
                  <a:lnTo>
                    <a:pt x="458" y="878"/>
                  </a:lnTo>
                  <a:lnTo>
                    <a:pt x="458" y="878"/>
                  </a:lnTo>
                  <a:lnTo>
                    <a:pt x="458" y="880"/>
                  </a:lnTo>
                  <a:lnTo>
                    <a:pt x="460" y="880"/>
                  </a:lnTo>
                  <a:lnTo>
                    <a:pt x="460" y="878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4" y="878"/>
                  </a:lnTo>
                  <a:lnTo>
                    <a:pt x="466" y="878"/>
                  </a:lnTo>
                  <a:lnTo>
                    <a:pt x="468" y="878"/>
                  </a:lnTo>
                  <a:lnTo>
                    <a:pt x="468" y="878"/>
                  </a:lnTo>
                  <a:lnTo>
                    <a:pt x="470" y="878"/>
                  </a:lnTo>
                  <a:lnTo>
                    <a:pt x="470" y="878"/>
                  </a:lnTo>
                  <a:lnTo>
                    <a:pt x="472" y="878"/>
                  </a:lnTo>
                  <a:lnTo>
                    <a:pt x="474" y="878"/>
                  </a:lnTo>
                  <a:lnTo>
                    <a:pt x="476" y="878"/>
                  </a:lnTo>
                  <a:lnTo>
                    <a:pt x="476" y="880"/>
                  </a:lnTo>
                  <a:lnTo>
                    <a:pt x="478" y="880"/>
                  </a:lnTo>
                  <a:lnTo>
                    <a:pt x="478" y="880"/>
                  </a:lnTo>
                  <a:lnTo>
                    <a:pt x="480" y="880"/>
                  </a:lnTo>
                  <a:lnTo>
                    <a:pt x="480" y="880"/>
                  </a:lnTo>
                  <a:lnTo>
                    <a:pt x="482" y="880"/>
                  </a:lnTo>
                  <a:lnTo>
                    <a:pt x="482" y="880"/>
                  </a:lnTo>
                  <a:lnTo>
                    <a:pt x="484" y="882"/>
                  </a:lnTo>
                  <a:lnTo>
                    <a:pt x="484" y="882"/>
                  </a:lnTo>
                  <a:lnTo>
                    <a:pt x="484" y="884"/>
                  </a:lnTo>
                  <a:lnTo>
                    <a:pt x="486" y="884"/>
                  </a:lnTo>
                  <a:lnTo>
                    <a:pt x="486" y="886"/>
                  </a:lnTo>
                  <a:lnTo>
                    <a:pt x="486" y="886"/>
                  </a:lnTo>
                  <a:lnTo>
                    <a:pt x="488" y="888"/>
                  </a:lnTo>
                  <a:lnTo>
                    <a:pt x="488" y="888"/>
                  </a:lnTo>
                  <a:lnTo>
                    <a:pt x="490" y="890"/>
                  </a:lnTo>
                  <a:lnTo>
                    <a:pt x="490" y="890"/>
                  </a:lnTo>
                  <a:lnTo>
                    <a:pt x="490" y="888"/>
                  </a:lnTo>
                  <a:lnTo>
                    <a:pt x="492" y="888"/>
                  </a:lnTo>
                  <a:lnTo>
                    <a:pt x="492" y="888"/>
                  </a:lnTo>
                  <a:lnTo>
                    <a:pt x="492" y="886"/>
                  </a:lnTo>
                  <a:lnTo>
                    <a:pt x="492" y="886"/>
                  </a:lnTo>
                  <a:lnTo>
                    <a:pt x="492" y="884"/>
                  </a:lnTo>
                  <a:lnTo>
                    <a:pt x="492" y="884"/>
                  </a:lnTo>
                  <a:lnTo>
                    <a:pt x="494" y="884"/>
                  </a:lnTo>
                  <a:lnTo>
                    <a:pt x="494" y="884"/>
                  </a:lnTo>
                  <a:lnTo>
                    <a:pt x="496" y="884"/>
                  </a:lnTo>
                  <a:lnTo>
                    <a:pt x="496" y="884"/>
                  </a:lnTo>
                  <a:lnTo>
                    <a:pt x="496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498" y="886"/>
                  </a:lnTo>
                  <a:lnTo>
                    <a:pt x="500" y="886"/>
                  </a:lnTo>
                  <a:lnTo>
                    <a:pt x="500" y="886"/>
                  </a:lnTo>
                  <a:lnTo>
                    <a:pt x="500" y="884"/>
                  </a:lnTo>
                  <a:lnTo>
                    <a:pt x="502" y="884"/>
                  </a:lnTo>
                  <a:lnTo>
                    <a:pt x="500" y="882"/>
                  </a:lnTo>
                  <a:lnTo>
                    <a:pt x="500" y="882"/>
                  </a:lnTo>
                  <a:lnTo>
                    <a:pt x="500" y="880"/>
                  </a:lnTo>
                  <a:lnTo>
                    <a:pt x="498" y="880"/>
                  </a:lnTo>
                  <a:lnTo>
                    <a:pt x="498" y="880"/>
                  </a:lnTo>
                  <a:lnTo>
                    <a:pt x="498" y="878"/>
                  </a:lnTo>
                  <a:lnTo>
                    <a:pt x="496" y="878"/>
                  </a:lnTo>
                  <a:lnTo>
                    <a:pt x="496" y="878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6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6" y="874"/>
                  </a:lnTo>
                  <a:lnTo>
                    <a:pt x="498" y="874"/>
                  </a:lnTo>
                  <a:lnTo>
                    <a:pt x="498" y="874"/>
                  </a:lnTo>
                  <a:lnTo>
                    <a:pt x="500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2" y="874"/>
                  </a:lnTo>
                  <a:lnTo>
                    <a:pt x="504" y="874"/>
                  </a:lnTo>
                  <a:lnTo>
                    <a:pt x="504" y="874"/>
                  </a:lnTo>
                  <a:lnTo>
                    <a:pt x="504" y="872"/>
                  </a:lnTo>
                  <a:lnTo>
                    <a:pt x="504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2"/>
                  </a:lnTo>
                  <a:lnTo>
                    <a:pt x="506" y="870"/>
                  </a:lnTo>
                  <a:lnTo>
                    <a:pt x="508" y="870"/>
                  </a:lnTo>
                  <a:lnTo>
                    <a:pt x="508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0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8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6"/>
                  </a:lnTo>
                  <a:lnTo>
                    <a:pt x="512" y="864"/>
                  </a:lnTo>
                  <a:lnTo>
                    <a:pt x="510" y="864"/>
                  </a:lnTo>
                  <a:lnTo>
                    <a:pt x="510" y="862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10" y="860"/>
                  </a:lnTo>
                  <a:lnTo>
                    <a:pt x="508" y="860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8" y="858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6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6"/>
                  </a:lnTo>
                  <a:lnTo>
                    <a:pt x="504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2" y="854"/>
                  </a:lnTo>
                  <a:lnTo>
                    <a:pt x="500" y="854"/>
                  </a:lnTo>
                  <a:lnTo>
                    <a:pt x="500" y="854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500" y="852"/>
                  </a:lnTo>
                  <a:lnTo>
                    <a:pt x="498" y="852"/>
                  </a:lnTo>
                  <a:lnTo>
                    <a:pt x="498" y="852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50"/>
                  </a:lnTo>
                  <a:lnTo>
                    <a:pt x="498" y="848"/>
                  </a:lnTo>
                  <a:lnTo>
                    <a:pt x="498" y="848"/>
                  </a:lnTo>
                  <a:lnTo>
                    <a:pt x="496" y="848"/>
                  </a:lnTo>
                  <a:lnTo>
                    <a:pt x="496" y="846"/>
                  </a:lnTo>
                  <a:lnTo>
                    <a:pt x="496" y="846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6" y="844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2"/>
                  </a:lnTo>
                  <a:lnTo>
                    <a:pt x="494" y="840"/>
                  </a:lnTo>
                  <a:lnTo>
                    <a:pt x="494" y="840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8"/>
                  </a:lnTo>
                  <a:lnTo>
                    <a:pt x="492" y="836"/>
                  </a:lnTo>
                  <a:lnTo>
                    <a:pt x="492" y="836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90" y="834"/>
                  </a:lnTo>
                  <a:lnTo>
                    <a:pt x="488" y="834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2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8" y="830"/>
                  </a:lnTo>
                  <a:lnTo>
                    <a:pt x="486" y="830"/>
                  </a:lnTo>
                  <a:lnTo>
                    <a:pt x="486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4" y="828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6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4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2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2" y="820"/>
                  </a:lnTo>
                  <a:lnTo>
                    <a:pt x="484" y="820"/>
                  </a:lnTo>
                  <a:lnTo>
                    <a:pt x="484" y="820"/>
                  </a:lnTo>
                  <a:lnTo>
                    <a:pt x="486" y="820"/>
                  </a:lnTo>
                  <a:lnTo>
                    <a:pt x="488" y="818"/>
                  </a:lnTo>
                  <a:lnTo>
                    <a:pt x="488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0" y="818"/>
                  </a:lnTo>
                  <a:lnTo>
                    <a:pt x="492" y="818"/>
                  </a:lnTo>
                  <a:lnTo>
                    <a:pt x="492" y="818"/>
                  </a:lnTo>
                  <a:lnTo>
                    <a:pt x="494" y="818"/>
                  </a:lnTo>
                  <a:lnTo>
                    <a:pt x="494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6" y="818"/>
                  </a:lnTo>
                  <a:lnTo>
                    <a:pt x="498" y="818"/>
                  </a:lnTo>
                  <a:lnTo>
                    <a:pt x="498" y="818"/>
                  </a:lnTo>
                  <a:lnTo>
                    <a:pt x="500" y="818"/>
                  </a:lnTo>
                  <a:lnTo>
                    <a:pt x="500" y="818"/>
                  </a:lnTo>
                  <a:lnTo>
                    <a:pt x="502" y="818"/>
                  </a:lnTo>
                  <a:lnTo>
                    <a:pt x="502" y="820"/>
                  </a:lnTo>
                  <a:lnTo>
                    <a:pt x="502" y="820"/>
                  </a:lnTo>
                  <a:lnTo>
                    <a:pt x="504" y="820"/>
                  </a:lnTo>
                  <a:lnTo>
                    <a:pt x="504" y="822"/>
                  </a:lnTo>
                  <a:lnTo>
                    <a:pt x="504" y="822"/>
                  </a:lnTo>
                  <a:lnTo>
                    <a:pt x="506" y="822"/>
                  </a:lnTo>
                  <a:lnTo>
                    <a:pt x="506" y="824"/>
                  </a:lnTo>
                  <a:lnTo>
                    <a:pt x="508" y="824"/>
                  </a:lnTo>
                  <a:lnTo>
                    <a:pt x="508" y="824"/>
                  </a:lnTo>
                  <a:lnTo>
                    <a:pt x="508" y="826"/>
                  </a:lnTo>
                  <a:lnTo>
                    <a:pt x="510" y="826"/>
                  </a:lnTo>
                  <a:lnTo>
                    <a:pt x="510" y="824"/>
                  </a:lnTo>
                  <a:lnTo>
                    <a:pt x="510" y="822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20"/>
                  </a:lnTo>
                  <a:lnTo>
                    <a:pt x="510" y="818"/>
                  </a:lnTo>
                  <a:lnTo>
                    <a:pt x="512" y="818"/>
                  </a:lnTo>
                  <a:lnTo>
                    <a:pt x="512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8"/>
                  </a:lnTo>
                  <a:lnTo>
                    <a:pt x="514" y="816"/>
                  </a:lnTo>
                  <a:lnTo>
                    <a:pt x="514" y="816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4" y="814"/>
                  </a:lnTo>
                  <a:lnTo>
                    <a:pt x="516" y="812"/>
                  </a:lnTo>
                  <a:lnTo>
                    <a:pt x="514" y="812"/>
                  </a:lnTo>
                  <a:lnTo>
                    <a:pt x="516" y="812"/>
                  </a:lnTo>
                  <a:lnTo>
                    <a:pt x="516" y="810"/>
                  </a:lnTo>
                  <a:lnTo>
                    <a:pt x="516" y="810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8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6" y="806"/>
                  </a:lnTo>
                  <a:lnTo>
                    <a:pt x="518" y="806"/>
                  </a:lnTo>
                  <a:lnTo>
                    <a:pt x="518" y="804"/>
                  </a:lnTo>
                  <a:lnTo>
                    <a:pt x="518" y="804"/>
                  </a:lnTo>
                  <a:lnTo>
                    <a:pt x="516" y="804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2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800"/>
                  </a:lnTo>
                  <a:lnTo>
                    <a:pt x="516" y="798"/>
                  </a:lnTo>
                  <a:lnTo>
                    <a:pt x="514" y="798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4" y="796"/>
                  </a:lnTo>
                  <a:lnTo>
                    <a:pt x="512" y="796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4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2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2" y="790"/>
                  </a:lnTo>
                  <a:lnTo>
                    <a:pt x="514" y="790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8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4" y="786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4"/>
                  </a:lnTo>
                  <a:lnTo>
                    <a:pt x="516" y="782"/>
                  </a:lnTo>
                  <a:lnTo>
                    <a:pt x="514" y="782"/>
                  </a:lnTo>
                  <a:lnTo>
                    <a:pt x="514" y="782"/>
                  </a:lnTo>
                  <a:lnTo>
                    <a:pt x="512" y="782"/>
                  </a:lnTo>
                  <a:lnTo>
                    <a:pt x="512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10" y="782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8" y="784"/>
                  </a:lnTo>
                  <a:lnTo>
                    <a:pt x="506" y="784"/>
                  </a:lnTo>
                  <a:lnTo>
                    <a:pt x="506" y="784"/>
                  </a:lnTo>
                  <a:lnTo>
                    <a:pt x="504" y="784"/>
                  </a:lnTo>
                  <a:lnTo>
                    <a:pt x="504" y="784"/>
                  </a:lnTo>
                  <a:lnTo>
                    <a:pt x="502" y="784"/>
                  </a:lnTo>
                  <a:lnTo>
                    <a:pt x="502" y="784"/>
                  </a:lnTo>
                  <a:lnTo>
                    <a:pt x="502" y="782"/>
                  </a:lnTo>
                  <a:lnTo>
                    <a:pt x="502" y="782"/>
                  </a:lnTo>
                  <a:lnTo>
                    <a:pt x="500" y="782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500" y="780"/>
                  </a:lnTo>
                  <a:lnTo>
                    <a:pt x="498" y="778"/>
                  </a:lnTo>
                  <a:lnTo>
                    <a:pt x="498" y="778"/>
                  </a:lnTo>
                  <a:lnTo>
                    <a:pt x="496" y="778"/>
                  </a:lnTo>
                  <a:lnTo>
                    <a:pt x="496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4" y="780"/>
                  </a:lnTo>
                  <a:lnTo>
                    <a:pt x="492" y="780"/>
                  </a:lnTo>
                  <a:lnTo>
                    <a:pt x="492" y="780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2"/>
                  </a:lnTo>
                  <a:lnTo>
                    <a:pt x="492" y="784"/>
                  </a:lnTo>
                  <a:lnTo>
                    <a:pt x="492" y="784"/>
                  </a:lnTo>
                  <a:lnTo>
                    <a:pt x="490" y="784"/>
                  </a:lnTo>
                  <a:lnTo>
                    <a:pt x="490" y="784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6"/>
                  </a:lnTo>
                  <a:lnTo>
                    <a:pt x="490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8" y="788"/>
                  </a:lnTo>
                  <a:lnTo>
                    <a:pt x="486" y="788"/>
                  </a:lnTo>
                  <a:lnTo>
                    <a:pt x="486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4" y="788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2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80" y="790"/>
                  </a:lnTo>
                  <a:lnTo>
                    <a:pt x="478" y="790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8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6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2"/>
                  </a:lnTo>
                  <a:lnTo>
                    <a:pt x="474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4"/>
                  </a:lnTo>
                  <a:lnTo>
                    <a:pt x="472" y="796"/>
                  </a:lnTo>
                  <a:lnTo>
                    <a:pt x="472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70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8" y="796"/>
                  </a:lnTo>
                  <a:lnTo>
                    <a:pt x="466" y="796"/>
                  </a:lnTo>
                  <a:lnTo>
                    <a:pt x="466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4"/>
                  </a:lnTo>
                  <a:lnTo>
                    <a:pt x="464" y="792"/>
                  </a:lnTo>
                  <a:lnTo>
                    <a:pt x="464" y="792"/>
                  </a:lnTo>
                  <a:lnTo>
                    <a:pt x="462" y="792"/>
                  </a:lnTo>
                  <a:lnTo>
                    <a:pt x="462" y="792"/>
                  </a:lnTo>
                  <a:lnTo>
                    <a:pt x="462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60" y="790"/>
                  </a:lnTo>
                  <a:lnTo>
                    <a:pt x="458" y="790"/>
                  </a:lnTo>
                  <a:lnTo>
                    <a:pt x="458" y="790"/>
                  </a:lnTo>
                  <a:lnTo>
                    <a:pt x="456" y="790"/>
                  </a:lnTo>
                  <a:lnTo>
                    <a:pt x="456" y="790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4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50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8" y="788"/>
                  </a:lnTo>
                  <a:lnTo>
                    <a:pt x="446" y="788"/>
                  </a:lnTo>
                  <a:lnTo>
                    <a:pt x="446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8"/>
                  </a:lnTo>
                  <a:lnTo>
                    <a:pt x="444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6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2" y="784"/>
                  </a:lnTo>
                  <a:lnTo>
                    <a:pt x="440" y="784"/>
                  </a:lnTo>
                  <a:lnTo>
                    <a:pt x="442" y="784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2"/>
                  </a:lnTo>
                  <a:lnTo>
                    <a:pt x="440" y="780"/>
                  </a:lnTo>
                  <a:lnTo>
                    <a:pt x="440" y="780"/>
                  </a:lnTo>
                  <a:lnTo>
                    <a:pt x="438" y="780"/>
                  </a:lnTo>
                  <a:lnTo>
                    <a:pt x="438" y="778"/>
                  </a:lnTo>
                  <a:lnTo>
                    <a:pt x="438" y="778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38" y="776"/>
                  </a:lnTo>
                  <a:lnTo>
                    <a:pt x="440" y="776"/>
                  </a:lnTo>
                  <a:lnTo>
                    <a:pt x="440" y="776"/>
                  </a:lnTo>
                  <a:lnTo>
                    <a:pt x="440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2" y="774"/>
                  </a:lnTo>
                  <a:lnTo>
                    <a:pt x="444" y="774"/>
                  </a:lnTo>
                  <a:lnTo>
                    <a:pt x="444" y="776"/>
                  </a:lnTo>
                  <a:lnTo>
                    <a:pt x="444" y="776"/>
                  </a:lnTo>
                  <a:lnTo>
                    <a:pt x="446" y="776"/>
                  </a:lnTo>
                  <a:lnTo>
                    <a:pt x="446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48" y="778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0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2" y="776"/>
                  </a:lnTo>
                  <a:lnTo>
                    <a:pt x="454" y="774"/>
                  </a:lnTo>
                  <a:lnTo>
                    <a:pt x="454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6" y="774"/>
                  </a:lnTo>
                  <a:lnTo>
                    <a:pt x="458" y="774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0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464" y="772"/>
                  </a:lnTo>
                  <a:lnTo>
                    <a:pt x="464" y="772"/>
                  </a:lnTo>
                  <a:lnTo>
                    <a:pt x="464" y="770"/>
                  </a:lnTo>
                  <a:lnTo>
                    <a:pt x="464" y="770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8"/>
                  </a:lnTo>
                  <a:lnTo>
                    <a:pt x="464" y="766"/>
                  </a:lnTo>
                  <a:lnTo>
                    <a:pt x="464" y="766"/>
                  </a:lnTo>
                  <a:lnTo>
                    <a:pt x="464" y="764"/>
                  </a:lnTo>
                  <a:lnTo>
                    <a:pt x="464" y="764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2"/>
                  </a:lnTo>
                  <a:lnTo>
                    <a:pt x="464" y="760"/>
                  </a:lnTo>
                  <a:lnTo>
                    <a:pt x="464" y="760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8"/>
                  </a:lnTo>
                  <a:lnTo>
                    <a:pt x="464" y="756"/>
                  </a:lnTo>
                  <a:lnTo>
                    <a:pt x="464" y="756"/>
                  </a:lnTo>
                  <a:lnTo>
                    <a:pt x="464" y="754"/>
                  </a:lnTo>
                  <a:lnTo>
                    <a:pt x="464" y="754"/>
                  </a:lnTo>
                  <a:lnTo>
                    <a:pt x="464" y="752"/>
                  </a:lnTo>
                  <a:lnTo>
                    <a:pt x="462" y="748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2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40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8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58" y="732"/>
                  </a:lnTo>
                  <a:lnTo>
                    <a:pt x="444" y="698"/>
                  </a:lnTo>
                  <a:lnTo>
                    <a:pt x="436" y="692"/>
                  </a:lnTo>
                  <a:lnTo>
                    <a:pt x="436" y="690"/>
                  </a:lnTo>
                  <a:lnTo>
                    <a:pt x="434" y="690"/>
                  </a:lnTo>
                  <a:lnTo>
                    <a:pt x="432" y="688"/>
                  </a:lnTo>
                  <a:lnTo>
                    <a:pt x="430" y="688"/>
                  </a:lnTo>
                  <a:lnTo>
                    <a:pt x="430" y="686"/>
                  </a:lnTo>
                  <a:lnTo>
                    <a:pt x="428" y="686"/>
                  </a:lnTo>
                  <a:lnTo>
                    <a:pt x="428" y="686"/>
                  </a:lnTo>
                  <a:lnTo>
                    <a:pt x="426" y="684"/>
                  </a:lnTo>
                  <a:lnTo>
                    <a:pt x="426" y="684"/>
                  </a:lnTo>
                  <a:lnTo>
                    <a:pt x="424" y="684"/>
                  </a:lnTo>
                  <a:lnTo>
                    <a:pt x="422" y="682"/>
                  </a:lnTo>
                  <a:lnTo>
                    <a:pt x="422" y="682"/>
                  </a:lnTo>
                  <a:lnTo>
                    <a:pt x="420" y="682"/>
                  </a:lnTo>
                  <a:lnTo>
                    <a:pt x="420" y="680"/>
                  </a:lnTo>
                  <a:lnTo>
                    <a:pt x="418" y="680"/>
                  </a:lnTo>
                  <a:lnTo>
                    <a:pt x="418" y="678"/>
                  </a:lnTo>
                  <a:lnTo>
                    <a:pt x="418" y="678"/>
                  </a:lnTo>
                  <a:lnTo>
                    <a:pt x="416" y="678"/>
                  </a:lnTo>
                  <a:lnTo>
                    <a:pt x="416" y="676"/>
                  </a:lnTo>
                  <a:lnTo>
                    <a:pt x="416" y="676"/>
                  </a:lnTo>
                  <a:lnTo>
                    <a:pt x="414" y="674"/>
                  </a:lnTo>
                  <a:lnTo>
                    <a:pt x="414" y="674"/>
                  </a:lnTo>
                  <a:lnTo>
                    <a:pt x="414" y="672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70"/>
                  </a:lnTo>
                  <a:lnTo>
                    <a:pt x="414" y="668"/>
                  </a:lnTo>
                  <a:lnTo>
                    <a:pt x="416" y="668"/>
                  </a:lnTo>
                  <a:lnTo>
                    <a:pt x="416" y="668"/>
                  </a:lnTo>
                  <a:lnTo>
                    <a:pt x="418" y="668"/>
                  </a:lnTo>
                  <a:lnTo>
                    <a:pt x="418" y="668"/>
                  </a:lnTo>
                  <a:lnTo>
                    <a:pt x="420" y="668"/>
                  </a:lnTo>
                  <a:lnTo>
                    <a:pt x="422" y="666"/>
                  </a:lnTo>
                  <a:lnTo>
                    <a:pt x="422" y="666"/>
                  </a:lnTo>
                  <a:lnTo>
                    <a:pt x="424" y="666"/>
                  </a:lnTo>
                  <a:lnTo>
                    <a:pt x="424" y="666"/>
                  </a:lnTo>
                  <a:lnTo>
                    <a:pt x="426" y="666"/>
                  </a:lnTo>
                  <a:lnTo>
                    <a:pt x="428" y="666"/>
                  </a:lnTo>
                  <a:lnTo>
                    <a:pt x="428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0" y="664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2" y="662"/>
                  </a:lnTo>
                  <a:lnTo>
                    <a:pt x="434" y="662"/>
                  </a:lnTo>
                  <a:lnTo>
                    <a:pt x="434" y="662"/>
                  </a:lnTo>
                  <a:lnTo>
                    <a:pt x="436" y="662"/>
                  </a:lnTo>
                  <a:lnTo>
                    <a:pt x="436" y="662"/>
                  </a:lnTo>
                  <a:lnTo>
                    <a:pt x="436" y="660"/>
                  </a:lnTo>
                  <a:lnTo>
                    <a:pt x="436" y="660"/>
                  </a:lnTo>
                  <a:lnTo>
                    <a:pt x="438" y="658"/>
                  </a:lnTo>
                  <a:lnTo>
                    <a:pt x="438" y="658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4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0" y="652"/>
                  </a:lnTo>
                  <a:lnTo>
                    <a:pt x="442" y="652"/>
                  </a:lnTo>
                  <a:lnTo>
                    <a:pt x="442" y="652"/>
                  </a:lnTo>
                  <a:lnTo>
                    <a:pt x="442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4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6" y="650"/>
                  </a:lnTo>
                  <a:lnTo>
                    <a:pt x="448" y="650"/>
                  </a:lnTo>
                  <a:lnTo>
                    <a:pt x="448" y="648"/>
                  </a:lnTo>
                  <a:lnTo>
                    <a:pt x="448" y="648"/>
                  </a:lnTo>
                  <a:lnTo>
                    <a:pt x="450" y="648"/>
                  </a:lnTo>
                  <a:lnTo>
                    <a:pt x="450" y="648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6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4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0" y="642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40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2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8"/>
                  </a:lnTo>
                  <a:lnTo>
                    <a:pt x="454" y="636"/>
                  </a:lnTo>
                  <a:lnTo>
                    <a:pt x="454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6"/>
                  </a:lnTo>
                  <a:lnTo>
                    <a:pt x="456" y="634"/>
                  </a:lnTo>
                  <a:lnTo>
                    <a:pt x="454" y="634"/>
                  </a:lnTo>
                  <a:lnTo>
                    <a:pt x="454" y="632"/>
                  </a:lnTo>
                  <a:lnTo>
                    <a:pt x="454" y="630"/>
                  </a:lnTo>
                  <a:lnTo>
                    <a:pt x="454" y="628"/>
                  </a:lnTo>
                  <a:lnTo>
                    <a:pt x="452" y="626"/>
                  </a:lnTo>
                  <a:lnTo>
                    <a:pt x="452" y="624"/>
                  </a:lnTo>
                  <a:lnTo>
                    <a:pt x="452" y="622"/>
                  </a:lnTo>
                  <a:lnTo>
                    <a:pt x="450" y="620"/>
                  </a:lnTo>
                  <a:lnTo>
                    <a:pt x="450" y="620"/>
                  </a:lnTo>
                  <a:lnTo>
                    <a:pt x="448" y="618"/>
                  </a:lnTo>
                  <a:lnTo>
                    <a:pt x="448" y="616"/>
                  </a:lnTo>
                  <a:lnTo>
                    <a:pt x="448" y="614"/>
                  </a:lnTo>
                  <a:lnTo>
                    <a:pt x="448" y="614"/>
                  </a:lnTo>
                  <a:lnTo>
                    <a:pt x="448" y="612"/>
                  </a:lnTo>
                  <a:lnTo>
                    <a:pt x="448" y="610"/>
                  </a:lnTo>
                  <a:lnTo>
                    <a:pt x="448" y="608"/>
                  </a:lnTo>
                  <a:lnTo>
                    <a:pt x="448" y="608"/>
                  </a:lnTo>
                  <a:lnTo>
                    <a:pt x="448" y="606"/>
                  </a:lnTo>
                  <a:lnTo>
                    <a:pt x="446" y="606"/>
                  </a:lnTo>
                  <a:lnTo>
                    <a:pt x="444" y="606"/>
                  </a:lnTo>
                  <a:lnTo>
                    <a:pt x="442" y="604"/>
                  </a:lnTo>
                  <a:lnTo>
                    <a:pt x="440" y="604"/>
                  </a:lnTo>
                  <a:lnTo>
                    <a:pt x="440" y="604"/>
                  </a:lnTo>
                  <a:lnTo>
                    <a:pt x="384" y="598"/>
                  </a:lnTo>
                  <a:lnTo>
                    <a:pt x="386" y="594"/>
                  </a:lnTo>
                  <a:lnTo>
                    <a:pt x="386" y="594"/>
                  </a:lnTo>
                  <a:lnTo>
                    <a:pt x="388" y="594"/>
                  </a:lnTo>
                  <a:lnTo>
                    <a:pt x="388" y="592"/>
                  </a:lnTo>
                  <a:lnTo>
                    <a:pt x="390" y="590"/>
                  </a:lnTo>
                  <a:lnTo>
                    <a:pt x="390" y="588"/>
                  </a:lnTo>
                  <a:lnTo>
                    <a:pt x="390" y="588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6"/>
                  </a:lnTo>
                  <a:lnTo>
                    <a:pt x="392" y="584"/>
                  </a:lnTo>
                  <a:lnTo>
                    <a:pt x="392" y="582"/>
                  </a:lnTo>
                  <a:lnTo>
                    <a:pt x="392" y="580"/>
                  </a:lnTo>
                  <a:lnTo>
                    <a:pt x="392" y="580"/>
                  </a:lnTo>
                  <a:lnTo>
                    <a:pt x="392" y="578"/>
                  </a:lnTo>
                  <a:lnTo>
                    <a:pt x="392" y="578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2" y="576"/>
                  </a:lnTo>
                  <a:lnTo>
                    <a:pt x="390" y="576"/>
                  </a:lnTo>
                  <a:lnTo>
                    <a:pt x="388" y="576"/>
                  </a:lnTo>
                  <a:lnTo>
                    <a:pt x="388" y="578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4" y="574"/>
                  </a:lnTo>
                  <a:lnTo>
                    <a:pt x="382" y="572"/>
                  </a:lnTo>
                  <a:lnTo>
                    <a:pt x="382" y="570"/>
                  </a:lnTo>
                  <a:lnTo>
                    <a:pt x="380" y="568"/>
                  </a:lnTo>
                  <a:lnTo>
                    <a:pt x="380" y="566"/>
                  </a:lnTo>
                  <a:lnTo>
                    <a:pt x="378" y="564"/>
                  </a:lnTo>
                  <a:lnTo>
                    <a:pt x="378" y="562"/>
                  </a:lnTo>
                  <a:lnTo>
                    <a:pt x="378" y="560"/>
                  </a:lnTo>
                  <a:lnTo>
                    <a:pt x="376" y="558"/>
                  </a:lnTo>
                  <a:lnTo>
                    <a:pt x="374" y="558"/>
                  </a:lnTo>
                  <a:lnTo>
                    <a:pt x="372" y="558"/>
                  </a:lnTo>
                  <a:lnTo>
                    <a:pt x="370" y="560"/>
                  </a:lnTo>
                  <a:lnTo>
                    <a:pt x="368" y="562"/>
                  </a:lnTo>
                  <a:lnTo>
                    <a:pt x="368" y="564"/>
                  </a:lnTo>
                  <a:lnTo>
                    <a:pt x="366" y="564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0" y="566"/>
                  </a:lnTo>
                  <a:lnTo>
                    <a:pt x="360" y="566"/>
                  </a:lnTo>
                  <a:lnTo>
                    <a:pt x="358" y="566"/>
                  </a:lnTo>
                  <a:lnTo>
                    <a:pt x="356" y="566"/>
                  </a:lnTo>
                  <a:lnTo>
                    <a:pt x="350" y="566"/>
                  </a:lnTo>
                  <a:lnTo>
                    <a:pt x="348" y="566"/>
                  </a:lnTo>
                  <a:lnTo>
                    <a:pt x="348" y="566"/>
                  </a:lnTo>
                  <a:lnTo>
                    <a:pt x="344" y="566"/>
                  </a:lnTo>
                  <a:lnTo>
                    <a:pt x="342" y="568"/>
                  </a:lnTo>
                  <a:lnTo>
                    <a:pt x="338" y="568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4" y="566"/>
                  </a:lnTo>
                  <a:lnTo>
                    <a:pt x="334" y="566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4" y="564"/>
                  </a:lnTo>
                  <a:lnTo>
                    <a:pt x="332" y="564"/>
                  </a:lnTo>
                  <a:lnTo>
                    <a:pt x="332" y="564"/>
                  </a:lnTo>
                  <a:lnTo>
                    <a:pt x="330" y="564"/>
                  </a:lnTo>
                  <a:lnTo>
                    <a:pt x="330" y="566"/>
                  </a:lnTo>
                  <a:lnTo>
                    <a:pt x="330" y="566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70"/>
                  </a:lnTo>
                  <a:lnTo>
                    <a:pt x="328" y="570"/>
                  </a:lnTo>
                  <a:lnTo>
                    <a:pt x="326" y="572"/>
                  </a:lnTo>
                  <a:lnTo>
                    <a:pt x="326" y="572"/>
                  </a:lnTo>
                  <a:lnTo>
                    <a:pt x="326" y="574"/>
                  </a:lnTo>
                  <a:lnTo>
                    <a:pt x="324" y="574"/>
                  </a:lnTo>
                  <a:lnTo>
                    <a:pt x="324" y="576"/>
                  </a:lnTo>
                  <a:lnTo>
                    <a:pt x="324" y="578"/>
                  </a:lnTo>
                  <a:lnTo>
                    <a:pt x="322" y="578"/>
                  </a:lnTo>
                  <a:lnTo>
                    <a:pt x="322" y="578"/>
                  </a:lnTo>
                  <a:lnTo>
                    <a:pt x="322" y="580"/>
                  </a:lnTo>
                  <a:lnTo>
                    <a:pt x="320" y="580"/>
                  </a:lnTo>
                  <a:lnTo>
                    <a:pt x="320" y="582"/>
                  </a:lnTo>
                  <a:lnTo>
                    <a:pt x="318" y="582"/>
                  </a:lnTo>
                  <a:lnTo>
                    <a:pt x="318" y="584"/>
                  </a:lnTo>
                  <a:lnTo>
                    <a:pt x="316" y="584"/>
                  </a:lnTo>
                  <a:lnTo>
                    <a:pt x="316" y="586"/>
                  </a:lnTo>
                  <a:lnTo>
                    <a:pt x="316" y="586"/>
                  </a:lnTo>
                  <a:lnTo>
                    <a:pt x="314" y="586"/>
                  </a:lnTo>
                  <a:lnTo>
                    <a:pt x="314" y="588"/>
                  </a:lnTo>
                  <a:lnTo>
                    <a:pt x="312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10" y="588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8" y="590"/>
                  </a:lnTo>
                  <a:lnTo>
                    <a:pt x="306" y="590"/>
                  </a:lnTo>
                  <a:lnTo>
                    <a:pt x="306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06" y="594"/>
                  </a:lnTo>
                  <a:lnTo>
                    <a:pt x="306" y="594"/>
                  </a:lnTo>
                  <a:lnTo>
                    <a:pt x="308" y="594"/>
                  </a:lnTo>
                  <a:lnTo>
                    <a:pt x="308" y="596"/>
                  </a:lnTo>
                  <a:lnTo>
                    <a:pt x="308" y="596"/>
                  </a:lnTo>
                  <a:lnTo>
                    <a:pt x="308" y="598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0"/>
                  </a:lnTo>
                  <a:lnTo>
                    <a:pt x="308" y="602"/>
                  </a:lnTo>
                  <a:lnTo>
                    <a:pt x="306" y="602"/>
                  </a:lnTo>
                  <a:lnTo>
                    <a:pt x="306" y="604"/>
                  </a:lnTo>
                  <a:lnTo>
                    <a:pt x="306" y="604"/>
                  </a:lnTo>
                  <a:lnTo>
                    <a:pt x="306" y="606"/>
                  </a:lnTo>
                  <a:lnTo>
                    <a:pt x="304" y="606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08"/>
                  </a:lnTo>
                  <a:lnTo>
                    <a:pt x="304" y="610"/>
                  </a:lnTo>
                  <a:lnTo>
                    <a:pt x="302" y="610"/>
                  </a:lnTo>
                  <a:lnTo>
                    <a:pt x="302" y="612"/>
                  </a:lnTo>
                  <a:lnTo>
                    <a:pt x="302" y="612"/>
                  </a:lnTo>
                  <a:lnTo>
                    <a:pt x="300" y="614"/>
                  </a:lnTo>
                  <a:lnTo>
                    <a:pt x="300" y="616"/>
                  </a:lnTo>
                  <a:lnTo>
                    <a:pt x="300" y="618"/>
                  </a:lnTo>
                  <a:lnTo>
                    <a:pt x="300" y="618"/>
                  </a:lnTo>
                  <a:lnTo>
                    <a:pt x="298" y="620"/>
                  </a:lnTo>
                  <a:lnTo>
                    <a:pt x="298" y="620"/>
                  </a:lnTo>
                  <a:lnTo>
                    <a:pt x="298" y="622"/>
                  </a:lnTo>
                  <a:lnTo>
                    <a:pt x="298" y="622"/>
                  </a:lnTo>
                  <a:lnTo>
                    <a:pt x="300" y="622"/>
                  </a:lnTo>
                  <a:lnTo>
                    <a:pt x="300" y="624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8"/>
                  </a:lnTo>
                  <a:lnTo>
                    <a:pt x="302" y="628"/>
                  </a:lnTo>
                  <a:lnTo>
                    <a:pt x="302" y="630"/>
                  </a:lnTo>
                  <a:lnTo>
                    <a:pt x="302" y="630"/>
                  </a:lnTo>
                  <a:lnTo>
                    <a:pt x="302" y="632"/>
                  </a:lnTo>
                  <a:lnTo>
                    <a:pt x="300" y="632"/>
                  </a:lnTo>
                  <a:lnTo>
                    <a:pt x="300" y="630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2"/>
                  </a:lnTo>
                  <a:lnTo>
                    <a:pt x="300" y="634"/>
                  </a:lnTo>
                  <a:lnTo>
                    <a:pt x="302" y="634"/>
                  </a:lnTo>
                  <a:lnTo>
                    <a:pt x="302" y="634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6"/>
                  </a:lnTo>
                  <a:lnTo>
                    <a:pt x="304" y="638"/>
                  </a:lnTo>
                  <a:lnTo>
                    <a:pt x="304" y="638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6" y="640"/>
                  </a:lnTo>
                  <a:lnTo>
                    <a:pt x="308" y="642"/>
                  </a:lnTo>
                  <a:lnTo>
                    <a:pt x="308" y="642"/>
                  </a:lnTo>
                  <a:lnTo>
                    <a:pt x="310" y="642"/>
                  </a:lnTo>
                  <a:lnTo>
                    <a:pt x="310" y="642"/>
                  </a:lnTo>
                  <a:lnTo>
                    <a:pt x="310" y="644"/>
                  </a:lnTo>
                  <a:lnTo>
                    <a:pt x="308" y="644"/>
                  </a:lnTo>
                  <a:lnTo>
                    <a:pt x="308" y="646"/>
                  </a:lnTo>
                  <a:lnTo>
                    <a:pt x="308" y="646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6" y="648"/>
                  </a:lnTo>
                  <a:lnTo>
                    <a:pt x="304" y="648"/>
                  </a:lnTo>
                  <a:lnTo>
                    <a:pt x="304" y="650"/>
                  </a:lnTo>
                  <a:lnTo>
                    <a:pt x="304" y="650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8"/>
                  </a:lnTo>
                  <a:lnTo>
                    <a:pt x="302" y="646"/>
                  </a:lnTo>
                  <a:lnTo>
                    <a:pt x="300" y="646"/>
                  </a:lnTo>
                  <a:lnTo>
                    <a:pt x="300" y="646"/>
                  </a:lnTo>
                  <a:lnTo>
                    <a:pt x="300" y="644"/>
                  </a:lnTo>
                  <a:lnTo>
                    <a:pt x="300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8" y="644"/>
                  </a:lnTo>
                  <a:lnTo>
                    <a:pt x="296" y="644"/>
                  </a:lnTo>
                  <a:lnTo>
                    <a:pt x="296" y="642"/>
                  </a:lnTo>
                  <a:lnTo>
                    <a:pt x="296" y="640"/>
                  </a:lnTo>
                  <a:lnTo>
                    <a:pt x="296" y="638"/>
                  </a:lnTo>
                  <a:lnTo>
                    <a:pt x="296" y="636"/>
                  </a:lnTo>
                  <a:lnTo>
                    <a:pt x="294" y="636"/>
                  </a:lnTo>
                  <a:lnTo>
                    <a:pt x="294" y="634"/>
                  </a:lnTo>
                  <a:lnTo>
                    <a:pt x="294" y="634"/>
                  </a:lnTo>
                  <a:lnTo>
                    <a:pt x="292" y="634"/>
                  </a:lnTo>
                  <a:lnTo>
                    <a:pt x="292" y="634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8" y="632"/>
                  </a:lnTo>
                  <a:lnTo>
                    <a:pt x="286" y="632"/>
                  </a:lnTo>
                  <a:lnTo>
                    <a:pt x="286" y="632"/>
                  </a:lnTo>
                  <a:lnTo>
                    <a:pt x="284" y="632"/>
                  </a:lnTo>
                  <a:lnTo>
                    <a:pt x="282" y="634"/>
                  </a:lnTo>
                  <a:lnTo>
                    <a:pt x="280" y="634"/>
                  </a:lnTo>
                  <a:lnTo>
                    <a:pt x="280" y="634"/>
                  </a:lnTo>
                  <a:lnTo>
                    <a:pt x="278" y="634"/>
                  </a:lnTo>
                  <a:lnTo>
                    <a:pt x="276" y="634"/>
                  </a:lnTo>
                  <a:lnTo>
                    <a:pt x="274" y="634"/>
                  </a:lnTo>
                  <a:lnTo>
                    <a:pt x="272" y="634"/>
                  </a:lnTo>
                  <a:lnTo>
                    <a:pt x="272" y="634"/>
                  </a:lnTo>
                  <a:lnTo>
                    <a:pt x="270" y="634"/>
                  </a:lnTo>
                  <a:lnTo>
                    <a:pt x="268" y="634"/>
                  </a:lnTo>
                  <a:lnTo>
                    <a:pt x="268" y="634"/>
                  </a:lnTo>
                  <a:lnTo>
                    <a:pt x="268" y="632"/>
                  </a:lnTo>
                  <a:lnTo>
                    <a:pt x="268" y="632"/>
                  </a:lnTo>
                  <a:lnTo>
                    <a:pt x="268" y="630"/>
                  </a:lnTo>
                  <a:lnTo>
                    <a:pt x="268" y="628"/>
                  </a:lnTo>
                  <a:lnTo>
                    <a:pt x="268" y="628"/>
                  </a:lnTo>
                  <a:lnTo>
                    <a:pt x="268" y="626"/>
                  </a:lnTo>
                  <a:lnTo>
                    <a:pt x="268" y="624"/>
                  </a:lnTo>
                  <a:lnTo>
                    <a:pt x="268" y="622"/>
                  </a:lnTo>
                  <a:lnTo>
                    <a:pt x="268" y="622"/>
                  </a:lnTo>
                  <a:lnTo>
                    <a:pt x="268" y="620"/>
                  </a:lnTo>
                  <a:lnTo>
                    <a:pt x="266" y="620"/>
                  </a:lnTo>
                  <a:lnTo>
                    <a:pt x="266" y="620"/>
                  </a:lnTo>
                  <a:lnTo>
                    <a:pt x="264" y="620"/>
                  </a:lnTo>
                  <a:lnTo>
                    <a:pt x="264" y="622"/>
                  </a:lnTo>
                  <a:lnTo>
                    <a:pt x="264" y="622"/>
                  </a:lnTo>
                  <a:lnTo>
                    <a:pt x="262" y="622"/>
                  </a:lnTo>
                  <a:lnTo>
                    <a:pt x="260" y="622"/>
                  </a:lnTo>
                  <a:lnTo>
                    <a:pt x="260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4"/>
                  </a:lnTo>
                  <a:lnTo>
                    <a:pt x="258" y="626"/>
                  </a:lnTo>
                  <a:lnTo>
                    <a:pt x="258" y="628"/>
                  </a:lnTo>
                  <a:lnTo>
                    <a:pt x="258" y="628"/>
                  </a:lnTo>
                  <a:lnTo>
                    <a:pt x="258" y="630"/>
                  </a:lnTo>
                  <a:lnTo>
                    <a:pt x="258" y="632"/>
                  </a:lnTo>
                  <a:lnTo>
                    <a:pt x="258" y="632"/>
                  </a:lnTo>
                  <a:lnTo>
                    <a:pt x="258" y="634"/>
                  </a:lnTo>
                  <a:lnTo>
                    <a:pt x="258" y="636"/>
                  </a:lnTo>
                  <a:lnTo>
                    <a:pt x="258" y="636"/>
                  </a:lnTo>
                  <a:lnTo>
                    <a:pt x="256" y="638"/>
                  </a:lnTo>
                  <a:lnTo>
                    <a:pt x="256" y="638"/>
                  </a:lnTo>
                  <a:lnTo>
                    <a:pt x="254" y="638"/>
                  </a:lnTo>
                  <a:lnTo>
                    <a:pt x="252" y="638"/>
                  </a:lnTo>
                  <a:lnTo>
                    <a:pt x="250" y="638"/>
                  </a:lnTo>
                  <a:lnTo>
                    <a:pt x="250" y="638"/>
                  </a:lnTo>
                  <a:lnTo>
                    <a:pt x="248" y="640"/>
                  </a:lnTo>
                  <a:lnTo>
                    <a:pt x="248" y="640"/>
                  </a:lnTo>
                  <a:lnTo>
                    <a:pt x="246" y="640"/>
                  </a:lnTo>
                  <a:lnTo>
                    <a:pt x="244" y="640"/>
                  </a:lnTo>
                  <a:lnTo>
                    <a:pt x="244" y="640"/>
                  </a:lnTo>
                  <a:lnTo>
                    <a:pt x="242" y="640"/>
                  </a:lnTo>
                  <a:lnTo>
                    <a:pt x="242" y="640"/>
                  </a:lnTo>
                  <a:lnTo>
                    <a:pt x="240" y="640"/>
                  </a:lnTo>
                  <a:lnTo>
                    <a:pt x="240" y="642"/>
                  </a:lnTo>
                  <a:lnTo>
                    <a:pt x="240" y="642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8" y="644"/>
                  </a:lnTo>
                  <a:lnTo>
                    <a:pt x="236" y="644"/>
                  </a:lnTo>
                  <a:lnTo>
                    <a:pt x="236" y="646"/>
                  </a:lnTo>
                  <a:lnTo>
                    <a:pt x="234" y="646"/>
                  </a:lnTo>
                  <a:lnTo>
                    <a:pt x="234" y="646"/>
                  </a:lnTo>
                  <a:lnTo>
                    <a:pt x="232" y="646"/>
                  </a:lnTo>
                  <a:lnTo>
                    <a:pt x="232" y="646"/>
                  </a:lnTo>
                  <a:lnTo>
                    <a:pt x="230" y="646"/>
                  </a:lnTo>
                  <a:lnTo>
                    <a:pt x="230" y="648"/>
                  </a:lnTo>
                  <a:lnTo>
                    <a:pt x="230" y="648"/>
                  </a:lnTo>
                  <a:lnTo>
                    <a:pt x="228" y="648"/>
                  </a:lnTo>
                  <a:lnTo>
                    <a:pt x="228" y="648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0"/>
                  </a:lnTo>
                  <a:lnTo>
                    <a:pt x="228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6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4" y="652"/>
                  </a:lnTo>
                  <a:lnTo>
                    <a:pt x="222" y="652"/>
                  </a:lnTo>
                  <a:lnTo>
                    <a:pt x="222" y="652"/>
                  </a:lnTo>
                  <a:lnTo>
                    <a:pt x="220" y="652"/>
                  </a:lnTo>
                  <a:lnTo>
                    <a:pt x="220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8" y="652"/>
                  </a:lnTo>
                  <a:lnTo>
                    <a:pt x="216" y="652"/>
                  </a:lnTo>
                  <a:lnTo>
                    <a:pt x="216" y="652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4" y="650"/>
                  </a:lnTo>
                  <a:lnTo>
                    <a:pt x="212" y="650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0" y="650"/>
                  </a:lnTo>
                  <a:lnTo>
                    <a:pt x="210" y="648"/>
                  </a:lnTo>
                  <a:lnTo>
                    <a:pt x="208" y="648"/>
                  </a:lnTo>
                  <a:lnTo>
                    <a:pt x="208" y="648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6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8" y="644"/>
                  </a:lnTo>
                  <a:lnTo>
                    <a:pt x="206" y="644"/>
                  </a:lnTo>
                  <a:lnTo>
                    <a:pt x="206" y="642"/>
                  </a:lnTo>
                  <a:lnTo>
                    <a:pt x="206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2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4" y="638"/>
                  </a:lnTo>
                  <a:lnTo>
                    <a:pt x="204" y="638"/>
                  </a:lnTo>
                  <a:lnTo>
                    <a:pt x="204" y="636"/>
                  </a:lnTo>
                  <a:lnTo>
                    <a:pt x="204" y="636"/>
                  </a:lnTo>
                  <a:lnTo>
                    <a:pt x="204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2"/>
                  </a:lnTo>
                  <a:lnTo>
                    <a:pt x="204" y="630"/>
                  </a:lnTo>
                  <a:lnTo>
                    <a:pt x="204" y="630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2" y="626"/>
                  </a:lnTo>
                  <a:lnTo>
                    <a:pt x="202" y="626"/>
                  </a:lnTo>
                  <a:lnTo>
                    <a:pt x="200" y="626"/>
                  </a:lnTo>
                  <a:lnTo>
                    <a:pt x="200" y="624"/>
                  </a:lnTo>
                  <a:lnTo>
                    <a:pt x="200" y="624"/>
                  </a:lnTo>
                  <a:lnTo>
                    <a:pt x="200" y="620"/>
                  </a:lnTo>
                  <a:lnTo>
                    <a:pt x="200" y="620"/>
                  </a:lnTo>
                  <a:lnTo>
                    <a:pt x="200" y="618"/>
                  </a:lnTo>
                  <a:lnTo>
                    <a:pt x="200" y="618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6"/>
                  </a:lnTo>
                  <a:lnTo>
                    <a:pt x="200" y="614"/>
                  </a:lnTo>
                  <a:lnTo>
                    <a:pt x="198" y="612"/>
                  </a:lnTo>
                  <a:lnTo>
                    <a:pt x="198" y="610"/>
                  </a:lnTo>
                  <a:lnTo>
                    <a:pt x="198" y="610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8"/>
                  </a:lnTo>
                  <a:lnTo>
                    <a:pt x="198" y="606"/>
                  </a:lnTo>
                  <a:lnTo>
                    <a:pt x="198" y="606"/>
                  </a:lnTo>
                  <a:lnTo>
                    <a:pt x="198" y="604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2"/>
                  </a:lnTo>
                  <a:lnTo>
                    <a:pt x="200" y="600"/>
                  </a:lnTo>
                  <a:lnTo>
                    <a:pt x="200" y="600"/>
                  </a:lnTo>
                  <a:lnTo>
                    <a:pt x="200" y="598"/>
                  </a:lnTo>
                  <a:lnTo>
                    <a:pt x="200" y="598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0" y="594"/>
                  </a:lnTo>
                  <a:lnTo>
                    <a:pt x="198" y="594"/>
                  </a:lnTo>
                  <a:lnTo>
                    <a:pt x="198" y="594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6" y="592"/>
                  </a:lnTo>
                  <a:lnTo>
                    <a:pt x="194" y="590"/>
                  </a:lnTo>
                  <a:lnTo>
                    <a:pt x="194" y="588"/>
                  </a:lnTo>
                  <a:lnTo>
                    <a:pt x="194" y="588"/>
                  </a:lnTo>
                  <a:lnTo>
                    <a:pt x="194" y="586"/>
                  </a:lnTo>
                  <a:lnTo>
                    <a:pt x="194" y="586"/>
                  </a:lnTo>
                  <a:lnTo>
                    <a:pt x="192" y="586"/>
                  </a:lnTo>
                  <a:lnTo>
                    <a:pt x="192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2" y="582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2" y="580"/>
                  </a:lnTo>
                  <a:lnTo>
                    <a:pt x="194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198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0" y="580"/>
                  </a:lnTo>
                  <a:lnTo>
                    <a:pt x="202" y="580"/>
                  </a:lnTo>
                  <a:lnTo>
                    <a:pt x="202" y="580"/>
                  </a:lnTo>
                  <a:lnTo>
                    <a:pt x="202" y="578"/>
                  </a:lnTo>
                  <a:lnTo>
                    <a:pt x="202" y="578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2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70"/>
                  </a:lnTo>
                  <a:lnTo>
                    <a:pt x="202" y="568"/>
                  </a:lnTo>
                  <a:lnTo>
                    <a:pt x="202" y="568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2" y="566"/>
                  </a:lnTo>
                  <a:lnTo>
                    <a:pt x="200" y="566"/>
                  </a:lnTo>
                  <a:lnTo>
                    <a:pt x="200" y="564"/>
                  </a:lnTo>
                  <a:lnTo>
                    <a:pt x="200" y="564"/>
                  </a:lnTo>
                  <a:lnTo>
                    <a:pt x="200" y="562"/>
                  </a:lnTo>
                  <a:lnTo>
                    <a:pt x="200" y="562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60"/>
                  </a:lnTo>
                  <a:lnTo>
                    <a:pt x="200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8" y="558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6"/>
                  </a:lnTo>
                  <a:lnTo>
                    <a:pt x="196" y="554"/>
                  </a:lnTo>
                  <a:lnTo>
                    <a:pt x="196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4"/>
                  </a:lnTo>
                  <a:lnTo>
                    <a:pt x="194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2" y="552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90" y="550"/>
                  </a:lnTo>
                  <a:lnTo>
                    <a:pt x="188" y="550"/>
                  </a:lnTo>
                  <a:lnTo>
                    <a:pt x="188" y="550"/>
                  </a:lnTo>
                  <a:lnTo>
                    <a:pt x="188" y="548"/>
                  </a:lnTo>
                  <a:lnTo>
                    <a:pt x="188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6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4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8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2" y="544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2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0" y="540"/>
                  </a:lnTo>
                  <a:lnTo>
                    <a:pt x="180" y="540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80" y="538"/>
                  </a:lnTo>
                  <a:lnTo>
                    <a:pt x="178" y="538"/>
                  </a:lnTo>
                  <a:lnTo>
                    <a:pt x="178" y="536"/>
                  </a:lnTo>
                  <a:lnTo>
                    <a:pt x="178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6" y="536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4" y="534"/>
                  </a:lnTo>
                  <a:lnTo>
                    <a:pt x="172" y="534"/>
                  </a:lnTo>
                  <a:lnTo>
                    <a:pt x="172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70" y="532"/>
                  </a:lnTo>
                  <a:lnTo>
                    <a:pt x="168" y="530"/>
                  </a:lnTo>
                  <a:lnTo>
                    <a:pt x="168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30"/>
                  </a:lnTo>
                  <a:lnTo>
                    <a:pt x="166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8"/>
                  </a:lnTo>
                  <a:lnTo>
                    <a:pt x="164" y="526"/>
                  </a:lnTo>
                  <a:lnTo>
                    <a:pt x="164" y="526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2" y="524"/>
                  </a:lnTo>
                  <a:lnTo>
                    <a:pt x="160" y="524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2"/>
                  </a:lnTo>
                  <a:lnTo>
                    <a:pt x="160" y="520"/>
                  </a:lnTo>
                  <a:lnTo>
                    <a:pt x="160" y="520"/>
                  </a:lnTo>
                  <a:lnTo>
                    <a:pt x="158" y="520"/>
                  </a:lnTo>
                  <a:lnTo>
                    <a:pt x="158" y="520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8"/>
                  </a:lnTo>
                  <a:lnTo>
                    <a:pt x="158" y="516"/>
                  </a:lnTo>
                  <a:lnTo>
                    <a:pt x="156" y="514"/>
                  </a:lnTo>
                  <a:lnTo>
                    <a:pt x="158" y="516"/>
                  </a:lnTo>
                  <a:lnTo>
                    <a:pt x="160" y="516"/>
                  </a:lnTo>
                  <a:lnTo>
                    <a:pt x="162" y="516"/>
                  </a:lnTo>
                  <a:lnTo>
                    <a:pt x="164" y="516"/>
                  </a:lnTo>
                  <a:lnTo>
                    <a:pt x="164" y="518"/>
                  </a:lnTo>
                  <a:lnTo>
                    <a:pt x="164" y="518"/>
                  </a:lnTo>
                  <a:lnTo>
                    <a:pt x="166" y="520"/>
                  </a:lnTo>
                  <a:lnTo>
                    <a:pt x="168" y="520"/>
                  </a:lnTo>
                  <a:lnTo>
                    <a:pt x="170" y="522"/>
                  </a:lnTo>
                  <a:lnTo>
                    <a:pt x="170" y="522"/>
                  </a:lnTo>
                  <a:lnTo>
                    <a:pt x="174" y="524"/>
                  </a:lnTo>
                  <a:lnTo>
                    <a:pt x="176" y="524"/>
                  </a:lnTo>
                  <a:lnTo>
                    <a:pt x="178" y="524"/>
                  </a:lnTo>
                  <a:lnTo>
                    <a:pt x="178" y="524"/>
                  </a:lnTo>
                  <a:lnTo>
                    <a:pt x="180" y="524"/>
                  </a:lnTo>
                  <a:lnTo>
                    <a:pt x="182" y="524"/>
                  </a:lnTo>
                  <a:lnTo>
                    <a:pt x="184" y="522"/>
                  </a:lnTo>
                  <a:lnTo>
                    <a:pt x="184" y="520"/>
                  </a:lnTo>
                  <a:lnTo>
                    <a:pt x="186" y="520"/>
                  </a:lnTo>
                  <a:lnTo>
                    <a:pt x="188" y="518"/>
                  </a:lnTo>
                  <a:lnTo>
                    <a:pt x="188" y="518"/>
                  </a:lnTo>
                  <a:lnTo>
                    <a:pt x="190" y="516"/>
                  </a:lnTo>
                  <a:lnTo>
                    <a:pt x="192" y="516"/>
                  </a:lnTo>
                  <a:lnTo>
                    <a:pt x="192" y="514"/>
                  </a:lnTo>
                  <a:lnTo>
                    <a:pt x="194" y="512"/>
                  </a:lnTo>
                  <a:lnTo>
                    <a:pt x="196" y="512"/>
                  </a:lnTo>
                  <a:lnTo>
                    <a:pt x="198" y="510"/>
                  </a:lnTo>
                  <a:lnTo>
                    <a:pt x="200" y="510"/>
                  </a:lnTo>
                  <a:lnTo>
                    <a:pt x="202" y="506"/>
                  </a:lnTo>
                  <a:lnTo>
                    <a:pt x="204" y="506"/>
                  </a:lnTo>
                  <a:lnTo>
                    <a:pt x="206" y="504"/>
                  </a:lnTo>
                  <a:lnTo>
                    <a:pt x="210" y="502"/>
                  </a:lnTo>
                  <a:lnTo>
                    <a:pt x="210" y="502"/>
                  </a:lnTo>
                  <a:lnTo>
                    <a:pt x="212" y="502"/>
                  </a:lnTo>
                  <a:lnTo>
                    <a:pt x="214" y="504"/>
                  </a:lnTo>
                  <a:lnTo>
                    <a:pt x="216" y="504"/>
                  </a:lnTo>
                  <a:lnTo>
                    <a:pt x="218" y="504"/>
                  </a:lnTo>
                  <a:lnTo>
                    <a:pt x="220" y="502"/>
                  </a:lnTo>
                  <a:lnTo>
                    <a:pt x="220" y="502"/>
                  </a:lnTo>
                  <a:lnTo>
                    <a:pt x="222" y="502"/>
                  </a:lnTo>
                  <a:lnTo>
                    <a:pt x="224" y="500"/>
                  </a:lnTo>
                  <a:lnTo>
                    <a:pt x="226" y="500"/>
                  </a:lnTo>
                  <a:lnTo>
                    <a:pt x="226" y="500"/>
                  </a:lnTo>
                  <a:lnTo>
                    <a:pt x="228" y="500"/>
                  </a:lnTo>
                  <a:lnTo>
                    <a:pt x="228" y="500"/>
                  </a:lnTo>
                  <a:lnTo>
                    <a:pt x="228" y="498"/>
                  </a:lnTo>
                  <a:lnTo>
                    <a:pt x="228" y="498"/>
                  </a:lnTo>
                  <a:lnTo>
                    <a:pt x="228" y="494"/>
                  </a:lnTo>
                  <a:lnTo>
                    <a:pt x="228" y="492"/>
                  </a:lnTo>
                  <a:lnTo>
                    <a:pt x="228" y="490"/>
                  </a:lnTo>
                  <a:lnTo>
                    <a:pt x="230" y="490"/>
                  </a:lnTo>
                  <a:lnTo>
                    <a:pt x="230" y="488"/>
                  </a:lnTo>
                  <a:lnTo>
                    <a:pt x="230" y="486"/>
                  </a:lnTo>
                  <a:lnTo>
                    <a:pt x="230" y="484"/>
                  </a:lnTo>
                  <a:lnTo>
                    <a:pt x="230" y="482"/>
                  </a:lnTo>
                  <a:lnTo>
                    <a:pt x="232" y="480"/>
                  </a:lnTo>
                  <a:lnTo>
                    <a:pt x="232" y="478"/>
                  </a:lnTo>
                  <a:lnTo>
                    <a:pt x="232" y="476"/>
                  </a:lnTo>
                  <a:lnTo>
                    <a:pt x="234" y="476"/>
                  </a:lnTo>
                  <a:lnTo>
                    <a:pt x="236" y="474"/>
                  </a:lnTo>
                  <a:lnTo>
                    <a:pt x="238" y="472"/>
                  </a:lnTo>
                  <a:lnTo>
                    <a:pt x="238" y="470"/>
                  </a:lnTo>
                  <a:lnTo>
                    <a:pt x="238" y="468"/>
                  </a:lnTo>
                  <a:lnTo>
                    <a:pt x="240" y="464"/>
                  </a:lnTo>
                  <a:lnTo>
                    <a:pt x="240" y="460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2" y="456"/>
                  </a:lnTo>
                  <a:lnTo>
                    <a:pt x="242" y="454"/>
                  </a:lnTo>
                  <a:lnTo>
                    <a:pt x="240" y="454"/>
                  </a:lnTo>
                  <a:lnTo>
                    <a:pt x="240" y="454"/>
                  </a:lnTo>
                  <a:lnTo>
                    <a:pt x="238" y="452"/>
                  </a:lnTo>
                  <a:lnTo>
                    <a:pt x="238" y="452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2" y="446"/>
                  </a:lnTo>
                  <a:lnTo>
                    <a:pt x="232" y="446"/>
                  </a:lnTo>
                  <a:lnTo>
                    <a:pt x="230" y="446"/>
                  </a:lnTo>
                  <a:lnTo>
                    <a:pt x="230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8" y="446"/>
                  </a:lnTo>
                  <a:lnTo>
                    <a:pt x="226" y="446"/>
                  </a:lnTo>
                  <a:lnTo>
                    <a:pt x="226" y="444"/>
                  </a:lnTo>
                  <a:lnTo>
                    <a:pt x="226" y="444"/>
                  </a:lnTo>
                  <a:lnTo>
                    <a:pt x="224" y="444"/>
                  </a:lnTo>
                  <a:lnTo>
                    <a:pt x="224" y="444"/>
                  </a:lnTo>
                  <a:lnTo>
                    <a:pt x="224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2" y="440"/>
                  </a:lnTo>
                  <a:lnTo>
                    <a:pt x="210" y="440"/>
                  </a:lnTo>
                  <a:lnTo>
                    <a:pt x="210" y="440"/>
                  </a:lnTo>
                  <a:lnTo>
                    <a:pt x="208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6" y="440"/>
                  </a:lnTo>
                  <a:lnTo>
                    <a:pt x="204" y="438"/>
                  </a:lnTo>
                  <a:lnTo>
                    <a:pt x="204" y="438"/>
                  </a:lnTo>
                  <a:lnTo>
                    <a:pt x="202" y="438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4"/>
                  </a:lnTo>
                  <a:lnTo>
                    <a:pt x="198" y="432"/>
                  </a:lnTo>
                  <a:lnTo>
                    <a:pt x="198" y="430"/>
                  </a:lnTo>
                  <a:lnTo>
                    <a:pt x="198" y="430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4" y="428"/>
                  </a:lnTo>
                  <a:lnTo>
                    <a:pt x="192" y="428"/>
                  </a:lnTo>
                  <a:lnTo>
                    <a:pt x="192" y="426"/>
                  </a:lnTo>
                  <a:lnTo>
                    <a:pt x="190" y="426"/>
                  </a:lnTo>
                  <a:lnTo>
                    <a:pt x="190" y="424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8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84" y="418"/>
                  </a:lnTo>
                  <a:lnTo>
                    <a:pt x="184" y="416"/>
                  </a:lnTo>
                  <a:lnTo>
                    <a:pt x="184" y="414"/>
                  </a:lnTo>
                  <a:lnTo>
                    <a:pt x="184" y="414"/>
                  </a:lnTo>
                  <a:lnTo>
                    <a:pt x="186" y="412"/>
                  </a:lnTo>
                  <a:lnTo>
                    <a:pt x="184" y="410"/>
                  </a:lnTo>
                  <a:lnTo>
                    <a:pt x="184" y="410"/>
                  </a:lnTo>
                  <a:lnTo>
                    <a:pt x="184" y="408"/>
                  </a:lnTo>
                  <a:lnTo>
                    <a:pt x="184" y="406"/>
                  </a:lnTo>
                  <a:lnTo>
                    <a:pt x="184" y="406"/>
                  </a:lnTo>
                  <a:lnTo>
                    <a:pt x="184" y="404"/>
                  </a:lnTo>
                  <a:lnTo>
                    <a:pt x="182" y="402"/>
                  </a:lnTo>
                  <a:lnTo>
                    <a:pt x="176" y="372"/>
                  </a:lnTo>
                  <a:lnTo>
                    <a:pt x="174" y="364"/>
                  </a:lnTo>
                  <a:lnTo>
                    <a:pt x="174" y="362"/>
                  </a:lnTo>
                  <a:lnTo>
                    <a:pt x="174" y="360"/>
                  </a:lnTo>
                  <a:lnTo>
                    <a:pt x="174" y="358"/>
                  </a:lnTo>
                  <a:lnTo>
                    <a:pt x="172" y="358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72" y="354"/>
                  </a:lnTo>
                  <a:lnTo>
                    <a:pt x="172" y="354"/>
                  </a:lnTo>
                  <a:lnTo>
                    <a:pt x="172" y="352"/>
                  </a:lnTo>
                  <a:lnTo>
                    <a:pt x="172" y="352"/>
                  </a:lnTo>
                  <a:lnTo>
                    <a:pt x="172" y="350"/>
                  </a:lnTo>
                  <a:lnTo>
                    <a:pt x="172" y="350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6"/>
                  </a:lnTo>
                  <a:lnTo>
                    <a:pt x="170" y="346"/>
                  </a:lnTo>
                  <a:lnTo>
                    <a:pt x="170" y="344"/>
                  </a:lnTo>
                  <a:lnTo>
                    <a:pt x="170" y="344"/>
                  </a:lnTo>
                  <a:lnTo>
                    <a:pt x="168" y="344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8" y="342"/>
                  </a:lnTo>
                  <a:lnTo>
                    <a:pt x="166" y="340"/>
                  </a:lnTo>
                  <a:lnTo>
                    <a:pt x="166" y="340"/>
                  </a:lnTo>
                  <a:lnTo>
                    <a:pt x="166" y="338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2" y="332"/>
                  </a:lnTo>
                  <a:lnTo>
                    <a:pt x="162" y="332"/>
                  </a:lnTo>
                  <a:lnTo>
                    <a:pt x="160" y="332"/>
                  </a:lnTo>
                  <a:lnTo>
                    <a:pt x="160" y="330"/>
                  </a:lnTo>
                  <a:lnTo>
                    <a:pt x="160" y="328"/>
                  </a:lnTo>
                  <a:lnTo>
                    <a:pt x="158" y="326"/>
                  </a:lnTo>
                  <a:lnTo>
                    <a:pt x="158" y="326"/>
                  </a:lnTo>
                  <a:lnTo>
                    <a:pt x="158" y="324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2" y="324"/>
                  </a:lnTo>
                  <a:lnTo>
                    <a:pt x="150" y="324"/>
                  </a:lnTo>
                  <a:lnTo>
                    <a:pt x="150" y="326"/>
                  </a:lnTo>
                  <a:lnTo>
                    <a:pt x="150" y="328"/>
                  </a:lnTo>
                  <a:lnTo>
                    <a:pt x="150" y="330"/>
                  </a:lnTo>
                  <a:lnTo>
                    <a:pt x="150" y="330"/>
                  </a:lnTo>
                  <a:lnTo>
                    <a:pt x="148" y="332"/>
                  </a:lnTo>
                  <a:lnTo>
                    <a:pt x="148" y="334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8" y="340"/>
                  </a:lnTo>
                  <a:lnTo>
                    <a:pt x="148" y="340"/>
                  </a:lnTo>
                  <a:lnTo>
                    <a:pt x="148" y="342"/>
                  </a:lnTo>
                  <a:lnTo>
                    <a:pt x="148" y="344"/>
                  </a:lnTo>
                  <a:lnTo>
                    <a:pt x="146" y="344"/>
                  </a:lnTo>
                  <a:lnTo>
                    <a:pt x="146" y="344"/>
                  </a:lnTo>
                  <a:lnTo>
                    <a:pt x="144" y="344"/>
                  </a:lnTo>
                  <a:lnTo>
                    <a:pt x="144" y="344"/>
                  </a:lnTo>
                  <a:lnTo>
                    <a:pt x="142" y="344"/>
                  </a:lnTo>
                  <a:lnTo>
                    <a:pt x="140" y="344"/>
                  </a:lnTo>
                  <a:lnTo>
                    <a:pt x="140" y="342"/>
                  </a:lnTo>
                  <a:lnTo>
                    <a:pt x="140" y="340"/>
                  </a:lnTo>
                  <a:lnTo>
                    <a:pt x="140" y="340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8"/>
                  </a:lnTo>
                  <a:lnTo>
                    <a:pt x="138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6" y="336"/>
                  </a:lnTo>
                  <a:lnTo>
                    <a:pt x="134" y="336"/>
                  </a:lnTo>
                  <a:lnTo>
                    <a:pt x="134" y="338"/>
                  </a:lnTo>
                  <a:lnTo>
                    <a:pt x="134" y="338"/>
                  </a:lnTo>
                  <a:lnTo>
                    <a:pt x="134" y="340"/>
                  </a:lnTo>
                  <a:lnTo>
                    <a:pt x="134" y="342"/>
                  </a:lnTo>
                  <a:lnTo>
                    <a:pt x="134" y="342"/>
                  </a:lnTo>
                  <a:lnTo>
                    <a:pt x="136" y="346"/>
                  </a:lnTo>
                  <a:lnTo>
                    <a:pt x="136" y="348"/>
                  </a:lnTo>
                  <a:lnTo>
                    <a:pt x="134" y="348"/>
                  </a:lnTo>
                  <a:lnTo>
                    <a:pt x="134" y="350"/>
                  </a:lnTo>
                  <a:lnTo>
                    <a:pt x="132" y="348"/>
                  </a:lnTo>
                  <a:lnTo>
                    <a:pt x="132" y="348"/>
                  </a:lnTo>
                  <a:lnTo>
                    <a:pt x="130" y="348"/>
                  </a:lnTo>
                  <a:lnTo>
                    <a:pt x="130" y="346"/>
                  </a:lnTo>
                  <a:lnTo>
                    <a:pt x="128" y="344"/>
                  </a:lnTo>
                  <a:lnTo>
                    <a:pt x="126" y="344"/>
                  </a:lnTo>
                  <a:lnTo>
                    <a:pt x="126" y="342"/>
                  </a:lnTo>
                  <a:lnTo>
                    <a:pt x="126" y="342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40"/>
                  </a:lnTo>
                  <a:lnTo>
                    <a:pt x="126" y="338"/>
                  </a:lnTo>
                  <a:lnTo>
                    <a:pt x="124" y="338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2"/>
                  </a:lnTo>
                  <a:lnTo>
                    <a:pt x="120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8"/>
                  </a:lnTo>
                  <a:lnTo>
                    <a:pt x="120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8" y="326"/>
                  </a:lnTo>
                  <a:lnTo>
                    <a:pt x="116" y="326"/>
                  </a:lnTo>
                  <a:lnTo>
                    <a:pt x="116" y="326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4" y="328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6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2" y="324"/>
                  </a:lnTo>
                  <a:lnTo>
                    <a:pt x="110" y="324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2"/>
                  </a:lnTo>
                  <a:lnTo>
                    <a:pt x="110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20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8" y="318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6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4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2"/>
                  </a:lnTo>
                  <a:lnTo>
                    <a:pt x="106" y="310"/>
                  </a:lnTo>
                  <a:lnTo>
                    <a:pt x="106" y="310"/>
                  </a:lnTo>
                  <a:lnTo>
                    <a:pt x="106" y="308"/>
                  </a:lnTo>
                  <a:lnTo>
                    <a:pt x="106" y="308"/>
                  </a:lnTo>
                  <a:lnTo>
                    <a:pt x="106" y="306"/>
                  </a:lnTo>
                  <a:lnTo>
                    <a:pt x="106" y="306"/>
                  </a:lnTo>
                  <a:lnTo>
                    <a:pt x="106" y="304"/>
                  </a:lnTo>
                  <a:lnTo>
                    <a:pt x="104" y="304"/>
                  </a:lnTo>
                  <a:lnTo>
                    <a:pt x="104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300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4" y="298"/>
                  </a:lnTo>
                  <a:lnTo>
                    <a:pt x="102" y="298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2" y="294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100" y="292"/>
                  </a:lnTo>
                  <a:lnTo>
                    <a:pt x="98" y="292"/>
                  </a:lnTo>
                  <a:lnTo>
                    <a:pt x="98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2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94" y="290"/>
                  </a:lnTo>
                  <a:lnTo>
                    <a:pt x="94" y="288"/>
                  </a:lnTo>
                  <a:lnTo>
                    <a:pt x="94" y="290"/>
                  </a:lnTo>
                  <a:lnTo>
                    <a:pt x="94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0"/>
                  </a:lnTo>
                  <a:lnTo>
                    <a:pt x="92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90" y="292"/>
                  </a:lnTo>
                  <a:lnTo>
                    <a:pt x="88" y="292"/>
                  </a:lnTo>
                  <a:lnTo>
                    <a:pt x="88" y="292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8" y="290"/>
                  </a:lnTo>
                  <a:lnTo>
                    <a:pt x="86" y="290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6" y="288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6"/>
                  </a:lnTo>
                  <a:lnTo>
                    <a:pt x="84" y="284"/>
                  </a:lnTo>
                  <a:lnTo>
                    <a:pt x="84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2" y="284"/>
                  </a:lnTo>
                  <a:lnTo>
                    <a:pt x="80" y="284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80" y="282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78" y="278"/>
                  </a:lnTo>
                  <a:lnTo>
                    <a:pt x="78" y="278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6"/>
                  </a:lnTo>
                  <a:lnTo>
                    <a:pt x="78" y="274"/>
                  </a:lnTo>
                  <a:lnTo>
                    <a:pt x="78" y="274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2"/>
                  </a:lnTo>
                  <a:lnTo>
                    <a:pt x="78" y="270"/>
                  </a:lnTo>
                  <a:lnTo>
                    <a:pt x="78" y="270"/>
                  </a:lnTo>
                  <a:lnTo>
                    <a:pt x="76" y="270"/>
                  </a:lnTo>
                  <a:lnTo>
                    <a:pt x="76" y="268"/>
                  </a:lnTo>
                  <a:lnTo>
                    <a:pt x="76" y="268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76" y="264"/>
                  </a:lnTo>
                  <a:lnTo>
                    <a:pt x="76" y="264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2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6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70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8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4" y="254"/>
                  </a:lnTo>
                  <a:lnTo>
                    <a:pt x="64" y="254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6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2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0" y="238"/>
                  </a:lnTo>
                  <a:lnTo>
                    <a:pt x="60" y="238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4"/>
                  </a:lnTo>
                  <a:lnTo>
                    <a:pt x="60" y="232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8" y="226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4" y="218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6" y="212"/>
                  </a:lnTo>
                  <a:lnTo>
                    <a:pt x="54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10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4" y="208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58" y="206"/>
                  </a:lnTo>
                  <a:lnTo>
                    <a:pt x="60" y="206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0" y="204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2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6"/>
                  </a:lnTo>
                  <a:lnTo>
                    <a:pt x="62" y="194"/>
                  </a:lnTo>
                  <a:lnTo>
                    <a:pt x="62" y="194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2" y="190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2" y="184"/>
                  </a:lnTo>
                  <a:lnTo>
                    <a:pt x="62" y="182"/>
                  </a:lnTo>
                  <a:lnTo>
                    <a:pt x="62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60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8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4" y="176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78"/>
                  </a:lnTo>
                  <a:lnTo>
                    <a:pt x="42" y="180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6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38" y="174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2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2" y="168"/>
                  </a:lnTo>
                  <a:lnTo>
                    <a:pt x="32" y="170"/>
                  </a:lnTo>
                  <a:lnTo>
                    <a:pt x="32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2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0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8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6"/>
                  </a:lnTo>
                  <a:lnTo>
                    <a:pt x="30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8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4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50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8" y="148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6" y="144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2" y="140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8" y="12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20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8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4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2" y="98"/>
                  </a:lnTo>
                  <a:lnTo>
                    <a:pt x="12" y="98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4"/>
                  </a:lnTo>
                  <a:lnTo>
                    <a:pt x="16" y="94"/>
                  </a:lnTo>
                  <a:lnTo>
                    <a:pt x="16" y="94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8" y="90"/>
                  </a:lnTo>
                  <a:lnTo>
                    <a:pt x="20" y="90"/>
                  </a:lnTo>
                  <a:lnTo>
                    <a:pt x="20" y="88"/>
                  </a:lnTo>
                  <a:lnTo>
                    <a:pt x="22" y="88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38" y="72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4" y="66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48" y="62"/>
                  </a:lnTo>
                  <a:lnTo>
                    <a:pt x="48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8"/>
                  </a:lnTo>
                  <a:lnTo>
                    <a:pt x="54" y="56"/>
                  </a:lnTo>
                  <a:lnTo>
                    <a:pt x="64" y="52"/>
                  </a:lnTo>
                  <a:lnTo>
                    <a:pt x="92" y="36"/>
                  </a:lnTo>
                  <a:lnTo>
                    <a:pt x="146" y="16"/>
                  </a:lnTo>
                  <a:lnTo>
                    <a:pt x="168" y="10"/>
                  </a:lnTo>
                  <a:lnTo>
                    <a:pt x="170" y="1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2"/>
                  </a:lnTo>
                  <a:lnTo>
                    <a:pt x="190" y="8"/>
                  </a:lnTo>
                  <a:lnTo>
                    <a:pt x="190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2840" y="2403"/>
              <a:ext cx="530" cy="404"/>
            </a:xfrm>
            <a:custGeom>
              <a:avLst/>
              <a:gdLst/>
              <a:ahLst/>
              <a:cxnLst>
                <a:cxn ang="0">
                  <a:pos x="228" y="394"/>
                </a:cxn>
                <a:cxn ang="0">
                  <a:pos x="346" y="146"/>
                </a:cxn>
                <a:cxn ang="0">
                  <a:pos x="344" y="174"/>
                </a:cxn>
                <a:cxn ang="0">
                  <a:pos x="348" y="182"/>
                </a:cxn>
                <a:cxn ang="0">
                  <a:pos x="338" y="212"/>
                </a:cxn>
                <a:cxn ang="0">
                  <a:pos x="318" y="228"/>
                </a:cxn>
                <a:cxn ang="0">
                  <a:pos x="316" y="240"/>
                </a:cxn>
                <a:cxn ang="0">
                  <a:pos x="298" y="262"/>
                </a:cxn>
                <a:cxn ang="0">
                  <a:pos x="300" y="266"/>
                </a:cxn>
                <a:cxn ang="0">
                  <a:pos x="296" y="294"/>
                </a:cxn>
                <a:cxn ang="0">
                  <a:pos x="282" y="322"/>
                </a:cxn>
                <a:cxn ang="0">
                  <a:pos x="264" y="320"/>
                </a:cxn>
                <a:cxn ang="0">
                  <a:pos x="274" y="326"/>
                </a:cxn>
                <a:cxn ang="0">
                  <a:pos x="264" y="356"/>
                </a:cxn>
                <a:cxn ang="0">
                  <a:pos x="254" y="378"/>
                </a:cxn>
                <a:cxn ang="0">
                  <a:pos x="244" y="388"/>
                </a:cxn>
                <a:cxn ang="0">
                  <a:pos x="228" y="398"/>
                </a:cxn>
                <a:cxn ang="0">
                  <a:pos x="220" y="402"/>
                </a:cxn>
                <a:cxn ang="0">
                  <a:pos x="130" y="342"/>
                </a:cxn>
                <a:cxn ang="0">
                  <a:pos x="26" y="268"/>
                </a:cxn>
                <a:cxn ang="0">
                  <a:pos x="4" y="242"/>
                </a:cxn>
                <a:cxn ang="0">
                  <a:pos x="36" y="198"/>
                </a:cxn>
                <a:cxn ang="0">
                  <a:pos x="88" y="148"/>
                </a:cxn>
                <a:cxn ang="0">
                  <a:pos x="128" y="178"/>
                </a:cxn>
                <a:cxn ang="0">
                  <a:pos x="172" y="186"/>
                </a:cxn>
                <a:cxn ang="0">
                  <a:pos x="214" y="188"/>
                </a:cxn>
                <a:cxn ang="0">
                  <a:pos x="432" y="92"/>
                </a:cxn>
                <a:cxn ang="0">
                  <a:pos x="452" y="72"/>
                </a:cxn>
                <a:cxn ang="0">
                  <a:pos x="478" y="58"/>
                </a:cxn>
                <a:cxn ang="0">
                  <a:pos x="466" y="64"/>
                </a:cxn>
                <a:cxn ang="0">
                  <a:pos x="456" y="70"/>
                </a:cxn>
                <a:cxn ang="0">
                  <a:pos x="456" y="60"/>
                </a:cxn>
                <a:cxn ang="0">
                  <a:pos x="490" y="50"/>
                </a:cxn>
                <a:cxn ang="0">
                  <a:pos x="484" y="46"/>
                </a:cxn>
                <a:cxn ang="0">
                  <a:pos x="490" y="46"/>
                </a:cxn>
                <a:cxn ang="0">
                  <a:pos x="488" y="40"/>
                </a:cxn>
                <a:cxn ang="0">
                  <a:pos x="452" y="38"/>
                </a:cxn>
                <a:cxn ang="0">
                  <a:pos x="504" y="36"/>
                </a:cxn>
                <a:cxn ang="0">
                  <a:pos x="484" y="34"/>
                </a:cxn>
                <a:cxn ang="0">
                  <a:pos x="508" y="30"/>
                </a:cxn>
                <a:cxn ang="0">
                  <a:pos x="514" y="26"/>
                </a:cxn>
                <a:cxn ang="0">
                  <a:pos x="514" y="22"/>
                </a:cxn>
                <a:cxn ang="0">
                  <a:pos x="516" y="20"/>
                </a:cxn>
                <a:cxn ang="0">
                  <a:pos x="524" y="14"/>
                </a:cxn>
                <a:cxn ang="0">
                  <a:pos x="518" y="16"/>
                </a:cxn>
                <a:cxn ang="0">
                  <a:pos x="502" y="36"/>
                </a:cxn>
                <a:cxn ang="0">
                  <a:pos x="488" y="40"/>
                </a:cxn>
                <a:cxn ang="0">
                  <a:pos x="482" y="34"/>
                </a:cxn>
                <a:cxn ang="0">
                  <a:pos x="480" y="40"/>
                </a:cxn>
                <a:cxn ang="0">
                  <a:pos x="474" y="46"/>
                </a:cxn>
                <a:cxn ang="0">
                  <a:pos x="464" y="48"/>
                </a:cxn>
                <a:cxn ang="0">
                  <a:pos x="454" y="38"/>
                </a:cxn>
                <a:cxn ang="0">
                  <a:pos x="456" y="34"/>
                </a:cxn>
                <a:cxn ang="0">
                  <a:pos x="452" y="54"/>
                </a:cxn>
                <a:cxn ang="0">
                  <a:pos x="440" y="46"/>
                </a:cxn>
                <a:cxn ang="0">
                  <a:pos x="430" y="40"/>
                </a:cxn>
                <a:cxn ang="0">
                  <a:pos x="440" y="50"/>
                </a:cxn>
                <a:cxn ang="0">
                  <a:pos x="444" y="64"/>
                </a:cxn>
                <a:cxn ang="0">
                  <a:pos x="448" y="90"/>
                </a:cxn>
                <a:cxn ang="0">
                  <a:pos x="430" y="84"/>
                </a:cxn>
                <a:cxn ang="0">
                  <a:pos x="426" y="82"/>
                </a:cxn>
                <a:cxn ang="0">
                  <a:pos x="432" y="96"/>
                </a:cxn>
                <a:cxn ang="0">
                  <a:pos x="354" y="102"/>
                </a:cxn>
              </a:cxnLst>
              <a:rect l="0" t="0" r="r" b="b"/>
              <a:pathLst>
                <a:path w="530" h="404">
                  <a:moveTo>
                    <a:pt x="238" y="402"/>
                  </a:moveTo>
                  <a:lnTo>
                    <a:pt x="238" y="402"/>
                  </a:lnTo>
                  <a:lnTo>
                    <a:pt x="238" y="402"/>
                  </a:lnTo>
                  <a:lnTo>
                    <a:pt x="238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42" y="402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2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8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6" y="404"/>
                  </a:lnTo>
                  <a:lnTo>
                    <a:pt x="234" y="404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6" y="402"/>
                  </a:lnTo>
                  <a:lnTo>
                    <a:pt x="238" y="402"/>
                  </a:lnTo>
                  <a:lnTo>
                    <a:pt x="238" y="402"/>
                  </a:lnTo>
                  <a:close/>
                  <a:moveTo>
                    <a:pt x="224" y="402"/>
                  </a:moveTo>
                  <a:lnTo>
                    <a:pt x="224" y="402"/>
                  </a:lnTo>
                  <a:lnTo>
                    <a:pt x="226" y="402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6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4"/>
                  </a:lnTo>
                  <a:lnTo>
                    <a:pt x="224" y="402"/>
                  </a:lnTo>
                  <a:lnTo>
                    <a:pt x="224" y="402"/>
                  </a:lnTo>
                  <a:lnTo>
                    <a:pt x="224" y="402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6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28" y="396"/>
                  </a:moveTo>
                  <a:lnTo>
                    <a:pt x="228" y="396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8" y="396"/>
                  </a:lnTo>
                  <a:close/>
                  <a:moveTo>
                    <a:pt x="260" y="374"/>
                  </a:moveTo>
                  <a:lnTo>
                    <a:pt x="258" y="374"/>
                  </a:lnTo>
                  <a:lnTo>
                    <a:pt x="258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0" y="374"/>
                  </a:lnTo>
                  <a:close/>
                  <a:moveTo>
                    <a:pt x="296" y="266"/>
                  </a:moveTo>
                  <a:lnTo>
                    <a:pt x="296" y="266"/>
                  </a:lnTo>
                  <a:lnTo>
                    <a:pt x="296" y="266"/>
                  </a:lnTo>
                  <a:lnTo>
                    <a:pt x="296" y="266"/>
                  </a:lnTo>
                  <a:close/>
                  <a:moveTo>
                    <a:pt x="324" y="228"/>
                  </a:move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26" y="228"/>
                  </a:moveTo>
                  <a:lnTo>
                    <a:pt x="326" y="228"/>
                  </a:lnTo>
                  <a:lnTo>
                    <a:pt x="326" y="228"/>
                  </a:lnTo>
                  <a:lnTo>
                    <a:pt x="326" y="228"/>
                  </a:lnTo>
                  <a:close/>
                  <a:moveTo>
                    <a:pt x="344" y="180"/>
                  </a:move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4" y="180"/>
                  </a:lnTo>
                  <a:lnTo>
                    <a:pt x="344" y="180"/>
                  </a:lnTo>
                  <a:close/>
                  <a:moveTo>
                    <a:pt x="344" y="176"/>
                  </a:move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6" y="152"/>
                  </a:moveTo>
                  <a:lnTo>
                    <a:pt x="346" y="152"/>
                  </a:lnTo>
                  <a:lnTo>
                    <a:pt x="346" y="152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2"/>
                  </a:lnTo>
                  <a:lnTo>
                    <a:pt x="346" y="152"/>
                  </a:lnTo>
                  <a:close/>
                  <a:moveTo>
                    <a:pt x="348" y="146"/>
                  </a:move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6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8"/>
                  </a:lnTo>
                  <a:lnTo>
                    <a:pt x="348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48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6" y="150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4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2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4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46" y="158"/>
                  </a:lnTo>
                  <a:lnTo>
                    <a:pt x="346" y="160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2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6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68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0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2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4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4" y="176"/>
                  </a:lnTo>
                  <a:lnTo>
                    <a:pt x="346" y="176"/>
                  </a:lnTo>
                  <a:lnTo>
                    <a:pt x="346" y="176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6" y="178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4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6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48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0" y="180"/>
                  </a:lnTo>
                  <a:lnTo>
                    <a:pt x="352" y="180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2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78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2" y="180"/>
                  </a:lnTo>
                  <a:lnTo>
                    <a:pt x="350" y="180"/>
                  </a:lnTo>
                  <a:lnTo>
                    <a:pt x="350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2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8" y="184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346" y="186"/>
                  </a:lnTo>
                  <a:lnTo>
                    <a:pt x="346" y="186"/>
                  </a:lnTo>
                  <a:lnTo>
                    <a:pt x="344" y="186"/>
                  </a:lnTo>
                  <a:lnTo>
                    <a:pt x="344" y="186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88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4" y="190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2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4"/>
                  </a:lnTo>
                  <a:lnTo>
                    <a:pt x="342" y="196"/>
                  </a:lnTo>
                  <a:lnTo>
                    <a:pt x="344" y="196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198"/>
                  </a:lnTo>
                  <a:lnTo>
                    <a:pt x="342" y="200"/>
                  </a:lnTo>
                  <a:lnTo>
                    <a:pt x="342" y="200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38" y="202"/>
                  </a:lnTo>
                  <a:lnTo>
                    <a:pt x="340" y="202"/>
                  </a:lnTo>
                  <a:lnTo>
                    <a:pt x="340" y="202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4"/>
                  </a:lnTo>
                  <a:lnTo>
                    <a:pt x="338" y="206"/>
                  </a:lnTo>
                  <a:lnTo>
                    <a:pt x="338" y="206"/>
                  </a:lnTo>
                  <a:lnTo>
                    <a:pt x="338" y="208"/>
                  </a:lnTo>
                  <a:lnTo>
                    <a:pt x="338" y="208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0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38" y="214"/>
                  </a:lnTo>
                  <a:lnTo>
                    <a:pt x="340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18"/>
                  </a:lnTo>
                  <a:lnTo>
                    <a:pt x="338" y="220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22"/>
                  </a:lnTo>
                  <a:lnTo>
                    <a:pt x="336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2" y="222"/>
                  </a:lnTo>
                  <a:lnTo>
                    <a:pt x="332" y="222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2" y="224"/>
                  </a:lnTo>
                  <a:lnTo>
                    <a:pt x="330" y="224"/>
                  </a:lnTo>
                  <a:lnTo>
                    <a:pt x="330" y="224"/>
                  </a:lnTo>
                  <a:lnTo>
                    <a:pt x="330" y="226"/>
                  </a:lnTo>
                  <a:lnTo>
                    <a:pt x="328" y="226"/>
                  </a:lnTo>
                  <a:lnTo>
                    <a:pt x="328" y="226"/>
                  </a:lnTo>
                  <a:lnTo>
                    <a:pt x="326" y="226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6" y="228"/>
                  </a:lnTo>
                  <a:lnTo>
                    <a:pt x="326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28"/>
                  </a:lnTo>
                  <a:lnTo>
                    <a:pt x="324" y="230"/>
                  </a:lnTo>
                  <a:lnTo>
                    <a:pt x="324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2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30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6" y="228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18" y="226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18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6" y="224"/>
                  </a:lnTo>
                  <a:lnTo>
                    <a:pt x="316" y="224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8"/>
                  </a:lnTo>
                  <a:lnTo>
                    <a:pt x="316" y="228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0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2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8" y="234"/>
                  </a:lnTo>
                  <a:lnTo>
                    <a:pt x="318" y="236"/>
                  </a:lnTo>
                  <a:lnTo>
                    <a:pt x="318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6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38"/>
                  </a:lnTo>
                  <a:lnTo>
                    <a:pt x="316" y="240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314" y="244"/>
                  </a:lnTo>
                  <a:lnTo>
                    <a:pt x="312" y="244"/>
                  </a:lnTo>
                  <a:lnTo>
                    <a:pt x="312" y="244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48"/>
                  </a:lnTo>
                  <a:lnTo>
                    <a:pt x="312" y="250"/>
                  </a:lnTo>
                  <a:lnTo>
                    <a:pt x="312" y="250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2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4"/>
                  </a:lnTo>
                  <a:lnTo>
                    <a:pt x="310" y="256"/>
                  </a:lnTo>
                  <a:lnTo>
                    <a:pt x="310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2"/>
                  </a:lnTo>
                  <a:lnTo>
                    <a:pt x="306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04" y="266"/>
                  </a:lnTo>
                  <a:lnTo>
                    <a:pt x="304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300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298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6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2" y="264"/>
                  </a:lnTo>
                  <a:lnTo>
                    <a:pt x="294" y="264"/>
                  </a:lnTo>
                  <a:lnTo>
                    <a:pt x="296" y="264"/>
                  </a:lnTo>
                  <a:lnTo>
                    <a:pt x="296" y="262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6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4"/>
                  </a:lnTo>
                  <a:lnTo>
                    <a:pt x="294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2" y="264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4" y="268"/>
                  </a:lnTo>
                  <a:lnTo>
                    <a:pt x="294" y="266"/>
                  </a:lnTo>
                  <a:lnTo>
                    <a:pt x="294" y="266"/>
                  </a:lnTo>
                  <a:lnTo>
                    <a:pt x="296" y="266"/>
                  </a:lnTo>
                  <a:lnTo>
                    <a:pt x="296" y="266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6" y="268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298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0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2" y="266"/>
                  </a:lnTo>
                  <a:lnTo>
                    <a:pt x="304" y="266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68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0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2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6"/>
                  </a:lnTo>
                  <a:lnTo>
                    <a:pt x="304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78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0" y="282"/>
                  </a:lnTo>
                  <a:lnTo>
                    <a:pt x="300" y="284"/>
                  </a:lnTo>
                  <a:lnTo>
                    <a:pt x="300" y="284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6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300" y="288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0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8" y="292"/>
                  </a:lnTo>
                  <a:lnTo>
                    <a:pt x="296" y="294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4" y="298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0"/>
                  </a:lnTo>
                  <a:lnTo>
                    <a:pt x="294" y="302"/>
                  </a:lnTo>
                  <a:lnTo>
                    <a:pt x="294" y="302"/>
                  </a:lnTo>
                  <a:lnTo>
                    <a:pt x="292" y="302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4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2" y="306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90" y="308"/>
                  </a:lnTo>
                  <a:lnTo>
                    <a:pt x="288" y="308"/>
                  </a:lnTo>
                  <a:lnTo>
                    <a:pt x="288" y="308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0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6" y="312"/>
                  </a:lnTo>
                  <a:lnTo>
                    <a:pt x="286" y="312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4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6"/>
                  </a:lnTo>
                  <a:lnTo>
                    <a:pt x="286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18"/>
                  </a:lnTo>
                  <a:lnTo>
                    <a:pt x="284" y="320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80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0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8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6" y="324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8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6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2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4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4" y="324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2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6" y="326"/>
                  </a:lnTo>
                  <a:lnTo>
                    <a:pt x="266" y="326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8" y="324"/>
                  </a:lnTo>
                  <a:lnTo>
                    <a:pt x="266" y="324"/>
                  </a:lnTo>
                  <a:lnTo>
                    <a:pt x="268" y="324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2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4"/>
                  </a:lnTo>
                  <a:lnTo>
                    <a:pt x="274" y="326"/>
                  </a:lnTo>
                  <a:lnTo>
                    <a:pt x="276" y="324"/>
                  </a:lnTo>
                  <a:lnTo>
                    <a:pt x="276" y="326"/>
                  </a:lnTo>
                  <a:lnTo>
                    <a:pt x="276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6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8" y="328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0"/>
                  </a:lnTo>
                  <a:lnTo>
                    <a:pt x="276" y="332"/>
                  </a:lnTo>
                  <a:lnTo>
                    <a:pt x="276" y="332"/>
                  </a:lnTo>
                  <a:lnTo>
                    <a:pt x="274" y="332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4"/>
                  </a:lnTo>
                  <a:lnTo>
                    <a:pt x="274" y="336"/>
                  </a:lnTo>
                  <a:lnTo>
                    <a:pt x="274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6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2" y="338"/>
                  </a:lnTo>
                  <a:lnTo>
                    <a:pt x="270" y="340"/>
                  </a:lnTo>
                  <a:lnTo>
                    <a:pt x="270" y="340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70" y="344"/>
                  </a:lnTo>
                  <a:lnTo>
                    <a:pt x="268" y="344"/>
                  </a:lnTo>
                  <a:lnTo>
                    <a:pt x="268" y="344"/>
                  </a:lnTo>
                  <a:lnTo>
                    <a:pt x="268" y="346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2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4"/>
                  </a:lnTo>
                  <a:lnTo>
                    <a:pt x="266" y="356"/>
                  </a:lnTo>
                  <a:lnTo>
                    <a:pt x="266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58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4" y="360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2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4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6"/>
                  </a:lnTo>
                  <a:lnTo>
                    <a:pt x="262" y="368"/>
                  </a:lnTo>
                  <a:lnTo>
                    <a:pt x="262" y="368"/>
                  </a:lnTo>
                  <a:lnTo>
                    <a:pt x="260" y="368"/>
                  </a:lnTo>
                  <a:lnTo>
                    <a:pt x="260" y="368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0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60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2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8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2"/>
                  </a:lnTo>
                  <a:lnTo>
                    <a:pt x="256" y="374"/>
                  </a:lnTo>
                  <a:lnTo>
                    <a:pt x="256" y="374"/>
                  </a:lnTo>
                  <a:lnTo>
                    <a:pt x="254" y="374"/>
                  </a:lnTo>
                  <a:lnTo>
                    <a:pt x="254" y="374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6"/>
                  </a:lnTo>
                  <a:lnTo>
                    <a:pt x="254" y="378"/>
                  </a:lnTo>
                  <a:lnTo>
                    <a:pt x="254" y="378"/>
                  </a:lnTo>
                  <a:lnTo>
                    <a:pt x="252" y="378"/>
                  </a:lnTo>
                  <a:lnTo>
                    <a:pt x="252" y="378"/>
                  </a:lnTo>
                  <a:lnTo>
                    <a:pt x="252" y="380"/>
                  </a:lnTo>
                  <a:lnTo>
                    <a:pt x="252" y="380"/>
                  </a:lnTo>
                  <a:lnTo>
                    <a:pt x="250" y="382"/>
                  </a:lnTo>
                  <a:lnTo>
                    <a:pt x="250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6"/>
                  </a:lnTo>
                  <a:lnTo>
                    <a:pt x="250" y="388"/>
                  </a:lnTo>
                  <a:lnTo>
                    <a:pt x="248" y="388"/>
                  </a:lnTo>
                  <a:lnTo>
                    <a:pt x="248" y="388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0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8" y="392"/>
                  </a:lnTo>
                  <a:lnTo>
                    <a:pt x="246" y="392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4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6" y="390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8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6" y="386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88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0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4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0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4"/>
                  </a:lnTo>
                  <a:lnTo>
                    <a:pt x="240" y="396"/>
                  </a:lnTo>
                  <a:lnTo>
                    <a:pt x="242" y="396"/>
                  </a:lnTo>
                  <a:lnTo>
                    <a:pt x="240" y="396"/>
                  </a:lnTo>
                  <a:lnTo>
                    <a:pt x="240" y="396"/>
                  </a:lnTo>
                  <a:lnTo>
                    <a:pt x="240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2" y="400"/>
                  </a:lnTo>
                  <a:lnTo>
                    <a:pt x="240" y="400"/>
                  </a:lnTo>
                  <a:lnTo>
                    <a:pt x="240" y="402"/>
                  </a:lnTo>
                  <a:lnTo>
                    <a:pt x="240" y="402"/>
                  </a:lnTo>
                  <a:lnTo>
                    <a:pt x="238" y="402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2" y="400"/>
                  </a:lnTo>
                  <a:lnTo>
                    <a:pt x="232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30" y="400"/>
                  </a:lnTo>
                  <a:lnTo>
                    <a:pt x="228" y="400"/>
                  </a:lnTo>
                  <a:lnTo>
                    <a:pt x="228" y="400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8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28" y="396"/>
                  </a:lnTo>
                  <a:lnTo>
                    <a:pt x="228" y="396"/>
                  </a:lnTo>
                  <a:lnTo>
                    <a:pt x="230" y="396"/>
                  </a:lnTo>
                  <a:lnTo>
                    <a:pt x="230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30" y="392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4"/>
                  </a:lnTo>
                  <a:lnTo>
                    <a:pt x="228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6"/>
                  </a:lnTo>
                  <a:lnTo>
                    <a:pt x="226" y="394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6"/>
                  </a:lnTo>
                  <a:lnTo>
                    <a:pt x="224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2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398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0"/>
                  </a:lnTo>
                  <a:lnTo>
                    <a:pt x="220" y="402"/>
                  </a:lnTo>
                  <a:lnTo>
                    <a:pt x="220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8" y="404"/>
                  </a:lnTo>
                  <a:lnTo>
                    <a:pt x="214" y="404"/>
                  </a:lnTo>
                  <a:lnTo>
                    <a:pt x="212" y="402"/>
                  </a:lnTo>
                  <a:lnTo>
                    <a:pt x="212" y="402"/>
                  </a:lnTo>
                  <a:lnTo>
                    <a:pt x="210" y="400"/>
                  </a:lnTo>
                  <a:lnTo>
                    <a:pt x="208" y="398"/>
                  </a:lnTo>
                  <a:lnTo>
                    <a:pt x="206" y="398"/>
                  </a:lnTo>
                  <a:lnTo>
                    <a:pt x="204" y="396"/>
                  </a:lnTo>
                  <a:lnTo>
                    <a:pt x="202" y="394"/>
                  </a:lnTo>
                  <a:lnTo>
                    <a:pt x="202" y="394"/>
                  </a:lnTo>
                  <a:lnTo>
                    <a:pt x="200" y="394"/>
                  </a:lnTo>
                  <a:lnTo>
                    <a:pt x="198" y="392"/>
                  </a:lnTo>
                  <a:lnTo>
                    <a:pt x="196" y="390"/>
                  </a:lnTo>
                  <a:lnTo>
                    <a:pt x="194" y="390"/>
                  </a:lnTo>
                  <a:lnTo>
                    <a:pt x="194" y="388"/>
                  </a:lnTo>
                  <a:lnTo>
                    <a:pt x="192" y="388"/>
                  </a:lnTo>
                  <a:lnTo>
                    <a:pt x="190" y="386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4"/>
                  </a:lnTo>
                  <a:lnTo>
                    <a:pt x="186" y="382"/>
                  </a:lnTo>
                  <a:lnTo>
                    <a:pt x="184" y="382"/>
                  </a:lnTo>
                  <a:lnTo>
                    <a:pt x="182" y="380"/>
                  </a:lnTo>
                  <a:lnTo>
                    <a:pt x="180" y="378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4" y="374"/>
                  </a:lnTo>
                  <a:lnTo>
                    <a:pt x="172" y="374"/>
                  </a:lnTo>
                  <a:lnTo>
                    <a:pt x="170" y="372"/>
                  </a:lnTo>
                  <a:lnTo>
                    <a:pt x="168" y="370"/>
                  </a:lnTo>
                  <a:lnTo>
                    <a:pt x="166" y="370"/>
                  </a:lnTo>
                  <a:lnTo>
                    <a:pt x="166" y="368"/>
                  </a:lnTo>
                  <a:lnTo>
                    <a:pt x="164" y="366"/>
                  </a:lnTo>
                  <a:lnTo>
                    <a:pt x="162" y="366"/>
                  </a:lnTo>
                  <a:lnTo>
                    <a:pt x="160" y="364"/>
                  </a:lnTo>
                  <a:lnTo>
                    <a:pt x="158" y="362"/>
                  </a:lnTo>
                  <a:lnTo>
                    <a:pt x="156" y="362"/>
                  </a:lnTo>
                  <a:lnTo>
                    <a:pt x="154" y="360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6"/>
                  </a:lnTo>
                  <a:lnTo>
                    <a:pt x="146" y="354"/>
                  </a:lnTo>
                  <a:lnTo>
                    <a:pt x="144" y="354"/>
                  </a:lnTo>
                  <a:lnTo>
                    <a:pt x="144" y="352"/>
                  </a:lnTo>
                  <a:lnTo>
                    <a:pt x="142" y="350"/>
                  </a:lnTo>
                  <a:lnTo>
                    <a:pt x="140" y="350"/>
                  </a:lnTo>
                  <a:lnTo>
                    <a:pt x="138" y="348"/>
                  </a:lnTo>
                  <a:lnTo>
                    <a:pt x="136" y="346"/>
                  </a:lnTo>
                  <a:lnTo>
                    <a:pt x="134" y="346"/>
                  </a:lnTo>
                  <a:lnTo>
                    <a:pt x="132" y="344"/>
                  </a:lnTo>
                  <a:lnTo>
                    <a:pt x="130" y="342"/>
                  </a:lnTo>
                  <a:lnTo>
                    <a:pt x="128" y="342"/>
                  </a:lnTo>
                  <a:lnTo>
                    <a:pt x="126" y="340"/>
                  </a:lnTo>
                  <a:lnTo>
                    <a:pt x="124" y="338"/>
                  </a:lnTo>
                  <a:lnTo>
                    <a:pt x="122" y="338"/>
                  </a:lnTo>
                  <a:lnTo>
                    <a:pt x="122" y="336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18" y="334"/>
                  </a:lnTo>
                  <a:lnTo>
                    <a:pt x="116" y="332"/>
                  </a:lnTo>
                  <a:lnTo>
                    <a:pt x="114" y="332"/>
                  </a:lnTo>
                  <a:lnTo>
                    <a:pt x="112" y="330"/>
                  </a:lnTo>
                  <a:lnTo>
                    <a:pt x="110" y="328"/>
                  </a:lnTo>
                  <a:lnTo>
                    <a:pt x="108" y="328"/>
                  </a:lnTo>
                  <a:lnTo>
                    <a:pt x="106" y="326"/>
                  </a:lnTo>
                  <a:lnTo>
                    <a:pt x="104" y="324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98" y="320"/>
                  </a:lnTo>
                  <a:lnTo>
                    <a:pt x="96" y="318"/>
                  </a:lnTo>
                  <a:lnTo>
                    <a:pt x="96" y="318"/>
                  </a:lnTo>
                  <a:lnTo>
                    <a:pt x="94" y="316"/>
                  </a:lnTo>
                  <a:lnTo>
                    <a:pt x="92" y="314"/>
                  </a:lnTo>
                  <a:lnTo>
                    <a:pt x="90" y="314"/>
                  </a:lnTo>
                  <a:lnTo>
                    <a:pt x="90" y="314"/>
                  </a:lnTo>
                  <a:lnTo>
                    <a:pt x="88" y="312"/>
                  </a:lnTo>
                  <a:lnTo>
                    <a:pt x="86" y="312"/>
                  </a:lnTo>
                  <a:lnTo>
                    <a:pt x="84" y="310"/>
                  </a:lnTo>
                  <a:lnTo>
                    <a:pt x="82" y="308"/>
                  </a:lnTo>
                  <a:lnTo>
                    <a:pt x="80" y="308"/>
                  </a:lnTo>
                  <a:lnTo>
                    <a:pt x="78" y="306"/>
                  </a:lnTo>
                  <a:lnTo>
                    <a:pt x="76" y="304"/>
                  </a:lnTo>
                  <a:lnTo>
                    <a:pt x="74" y="304"/>
                  </a:lnTo>
                  <a:lnTo>
                    <a:pt x="74" y="302"/>
                  </a:lnTo>
                  <a:lnTo>
                    <a:pt x="72" y="300"/>
                  </a:lnTo>
                  <a:lnTo>
                    <a:pt x="70" y="300"/>
                  </a:lnTo>
                  <a:lnTo>
                    <a:pt x="68" y="298"/>
                  </a:lnTo>
                  <a:lnTo>
                    <a:pt x="66" y="296"/>
                  </a:lnTo>
                  <a:lnTo>
                    <a:pt x="64" y="296"/>
                  </a:lnTo>
                  <a:lnTo>
                    <a:pt x="62" y="294"/>
                  </a:lnTo>
                  <a:lnTo>
                    <a:pt x="60" y="292"/>
                  </a:lnTo>
                  <a:lnTo>
                    <a:pt x="58" y="292"/>
                  </a:lnTo>
                  <a:lnTo>
                    <a:pt x="56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2" y="288"/>
                  </a:lnTo>
                  <a:lnTo>
                    <a:pt x="50" y="286"/>
                  </a:lnTo>
                  <a:lnTo>
                    <a:pt x="50" y="284"/>
                  </a:lnTo>
                  <a:lnTo>
                    <a:pt x="48" y="284"/>
                  </a:lnTo>
                  <a:lnTo>
                    <a:pt x="46" y="282"/>
                  </a:lnTo>
                  <a:lnTo>
                    <a:pt x="44" y="280"/>
                  </a:lnTo>
                  <a:lnTo>
                    <a:pt x="42" y="280"/>
                  </a:lnTo>
                  <a:lnTo>
                    <a:pt x="40" y="278"/>
                  </a:lnTo>
                  <a:lnTo>
                    <a:pt x="38" y="276"/>
                  </a:lnTo>
                  <a:lnTo>
                    <a:pt x="36" y="276"/>
                  </a:lnTo>
                  <a:lnTo>
                    <a:pt x="34" y="274"/>
                  </a:lnTo>
                  <a:lnTo>
                    <a:pt x="32" y="272"/>
                  </a:lnTo>
                  <a:lnTo>
                    <a:pt x="30" y="272"/>
                  </a:lnTo>
                  <a:lnTo>
                    <a:pt x="28" y="270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6" y="268"/>
                  </a:lnTo>
                  <a:lnTo>
                    <a:pt x="24" y="268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4" y="264"/>
                  </a:lnTo>
                  <a:lnTo>
                    <a:pt x="22" y="264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2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4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20" y="252"/>
                  </a:lnTo>
                  <a:lnTo>
                    <a:pt x="18" y="252"/>
                  </a:lnTo>
                  <a:lnTo>
                    <a:pt x="18" y="250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4" y="250"/>
                  </a:lnTo>
                  <a:lnTo>
                    <a:pt x="14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50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" y="248"/>
                  </a:lnTo>
                  <a:lnTo>
                    <a:pt x="10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6" y="248"/>
                  </a:lnTo>
                  <a:lnTo>
                    <a:pt x="6" y="248"/>
                  </a:lnTo>
                  <a:lnTo>
                    <a:pt x="4" y="248"/>
                  </a:lnTo>
                  <a:lnTo>
                    <a:pt x="4" y="250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0"/>
                  </a:lnTo>
                  <a:lnTo>
                    <a:pt x="6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0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8"/>
                  </a:lnTo>
                  <a:lnTo>
                    <a:pt x="12" y="226"/>
                  </a:lnTo>
                  <a:lnTo>
                    <a:pt x="12" y="224"/>
                  </a:lnTo>
                  <a:lnTo>
                    <a:pt x="12" y="224"/>
                  </a:lnTo>
                  <a:lnTo>
                    <a:pt x="12" y="222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6" y="220"/>
                  </a:lnTo>
                  <a:lnTo>
                    <a:pt x="16" y="220"/>
                  </a:lnTo>
                  <a:lnTo>
                    <a:pt x="16" y="218"/>
                  </a:lnTo>
                  <a:lnTo>
                    <a:pt x="16" y="216"/>
                  </a:lnTo>
                  <a:lnTo>
                    <a:pt x="16" y="214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14" y="210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32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198"/>
                  </a:lnTo>
                  <a:lnTo>
                    <a:pt x="36" y="198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8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38" y="184"/>
                  </a:lnTo>
                  <a:lnTo>
                    <a:pt x="38" y="182"/>
                  </a:lnTo>
                  <a:lnTo>
                    <a:pt x="40" y="180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40" y="174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2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68"/>
                  </a:lnTo>
                  <a:lnTo>
                    <a:pt x="40" y="166"/>
                  </a:lnTo>
                  <a:lnTo>
                    <a:pt x="40" y="166"/>
                  </a:lnTo>
                  <a:lnTo>
                    <a:pt x="42" y="166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4" y="162"/>
                  </a:lnTo>
                  <a:lnTo>
                    <a:pt x="44" y="160"/>
                  </a:lnTo>
                  <a:lnTo>
                    <a:pt x="44" y="160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6" y="154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2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40"/>
                  </a:lnTo>
                  <a:lnTo>
                    <a:pt x="76" y="140"/>
                  </a:lnTo>
                  <a:lnTo>
                    <a:pt x="76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78" y="142"/>
                  </a:lnTo>
                  <a:lnTo>
                    <a:pt x="80" y="144"/>
                  </a:lnTo>
                  <a:lnTo>
                    <a:pt x="82" y="144"/>
                  </a:lnTo>
                  <a:lnTo>
                    <a:pt x="82" y="144"/>
                  </a:lnTo>
                  <a:lnTo>
                    <a:pt x="84" y="144"/>
                  </a:lnTo>
                  <a:lnTo>
                    <a:pt x="84" y="146"/>
                  </a:lnTo>
                  <a:lnTo>
                    <a:pt x="84" y="146"/>
                  </a:lnTo>
                  <a:lnTo>
                    <a:pt x="86" y="146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6" y="148"/>
                  </a:lnTo>
                  <a:lnTo>
                    <a:pt x="88" y="148"/>
                  </a:lnTo>
                  <a:lnTo>
                    <a:pt x="88" y="148"/>
                  </a:lnTo>
                  <a:lnTo>
                    <a:pt x="88" y="150"/>
                  </a:lnTo>
                  <a:lnTo>
                    <a:pt x="90" y="150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92" y="152"/>
                  </a:lnTo>
                  <a:lnTo>
                    <a:pt x="92" y="154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4" y="156"/>
                  </a:lnTo>
                  <a:lnTo>
                    <a:pt x="94" y="156"/>
                  </a:lnTo>
                  <a:lnTo>
                    <a:pt x="96" y="156"/>
                  </a:lnTo>
                  <a:lnTo>
                    <a:pt x="96" y="158"/>
                  </a:lnTo>
                  <a:lnTo>
                    <a:pt x="96" y="158"/>
                  </a:lnTo>
                  <a:lnTo>
                    <a:pt x="96" y="160"/>
                  </a:lnTo>
                  <a:lnTo>
                    <a:pt x="96" y="160"/>
                  </a:lnTo>
                  <a:lnTo>
                    <a:pt x="98" y="160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2"/>
                  </a:lnTo>
                  <a:lnTo>
                    <a:pt x="98" y="164"/>
                  </a:lnTo>
                  <a:lnTo>
                    <a:pt x="100" y="164"/>
                  </a:lnTo>
                  <a:lnTo>
                    <a:pt x="100" y="166"/>
                  </a:lnTo>
                  <a:lnTo>
                    <a:pt x="100" y="166"/>
                  </a:lnTo>
                  <a:lnTo>
                    <a:pt x="102" y="168"/>
                  </a:lnTo>
                  <a:lnTo>
                    <a:pt x="102" y="170"/>
                  </a:lnTo>
                  <a:lnTo>
                    <a:pt x="102" y="170"/>
                  </a:lnTo>
                  <a:lnTo>
                    <a:pt x="104" y="170"/>
                  </a:lnTo>
                  <a:lnTo>
                    <a:pt x="104" y="172"/>
                  </a:lnTo>
                  <a:lnTo>
                    <a:pt x="104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6"/>
                  </a:lnTo>
                  <a:lnTo>
                    <a:pt x="112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14" y="178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0" y="176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2" y="178"/>
                  </a:lnTo>
                  <a:lnTo>
                    <a:pt x="124" y="178"/>
                  </a:lnTo>
                  <a:lnTo>
                    <a:pt x="124" y="178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28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4" y="180"/>
                  </a:lnTo>
                  <a:lnTo>
                    <a:pt x="136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40" y="182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46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2" y="186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4" y="186"/>
                  </a:lnTo>
                  <a:lnTo>
                    <a:pt x="156" y="186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0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2" y="190"/>
                  </a:lnTo>
                  <a:lnTo>
                    <a:pt x="164" y="190"/>
                  </a:lnTo>
                  <a:lnTo>
                    <a:pt x="164" y="188"/>
                  </a:lnTo>
                  <a:lnTo>
                    <a:pt x="164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68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2" y="188"/>
                  </a:lnTo>
                  <a:lnTo>
                    <a:pt x="172" y="188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4" y="186"/>
                  </a:lnTo>
                  <a:lnTo>
                    <a:pt x="174" y="186"/>
                  </a:lnTo>
                  <a:lnTo>
                    <a:pt x="176" y="186"/>
                  </a:lnTo>
                  <a:lnTo>
                    <a:pt x="176" y="186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0" y="186"/>
                  </a:lnTo>
                  <a:lnTo>
                    <a:pt x="182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4" y="186"/>
                  </a:lnTo>
                  <a:lnTo>
                    <a:pt x="186" y="184"/>
                  </a:lnTo>
                  <a:lnTo>
                    <a:pt x="186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0" y="184"/>
                  </a:lnTo>
                  <a:lnTo>
                    <a:pt x="192" y="182"/>
                  </a:lnTo>
                  <a:lnTo>
                    <a:pt x="192" y="184"/>
                  </a:lnTo>
                  <a:lnTo>
                    <a:pt x="194" y="184"/>
                  </a:lnTo>
                  <a:lnTo>
                    <a:pt x="194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198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6"/>
                  </a:lnTo>
                  <a:lnTo>
                    <a:pt x="200" y="184"/>
                  </a:lnTo>
                  <a:lnTo>
                    <a:pt x="202" y="186"/>
                  </a:lnTo>
                  <a:lnTo>
                    <a:pt x="202" y="184"/>
                  </a:lnTo>
                  <a:lnTo>
                    <a:pt x="204" y="184"/>
                  </a:lnTo>
                  <a:lnTo>
                    <a:pt x="204" y="184"/>
                  </a:lnTo>
                  <a:lnTo>
                    <a:pt x="204" y="182"/>
                  </a:lnTo>
                  <a:lnTo>
                    <a:pt x="204" y="182"/>
                  </a:lnTo>
                  <a:lnTo>
                    <a:pt x="206" y="182"/>
                  </a:lnTo>
                  <a:lnTo>
                    <a:pt x="206" y="182"/>
                  </a:lnTo>
                  <a:lnTo>
                    <a:pt x="206" y="184"/>
                  </a:lnTo>
                  <a:lnTo>
                    <a:pt x="206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08" y="184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0" y="186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2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18" y="188"/>
                  </a:lnTo>
                  <a:lnTo>
                    <a:pt x="218" y="188"/>
                  </a:lnTo>
                  <a:lnTo>
                    <a:pt x="220" y="188"/>
                  </a:lnTo>
                  <a:lnTo>
                    <a:pt x="308" y="88"/>
                  </a:lnTo>
                  <a:lnTo>
                    <a:pt x="318" y="104"/>
                  </a:lnTo>
                  <a:lnTo>
                    <a:pt x="348" y="144"/>
                  </a:lnTo>
                  <a:lnTo>
                    <a:pt x="348" y="146"/>
                  </a:lnTo>
                  <a:lnTo>
                    <a:pt x="348" y="146"/>
                  </a:lnTo>
                  <a:close/>
                  <a:moveTo>
                    <a:pt x="428" y="88"/>
                  </a:moveTo>
                  <a:lnTo>
                    <a:pt x="428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close/>
                  <a:moveTo>
                    <a:pt x="438" y="80"/>
                  </a:move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2" y="80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2"/>
                  </a:lnTo>
                  <a:lnTo>
                    <a:pt x="442" y="84"/>
                  </a:lnTo>
                  <a:lnTo>
                    <a:pt x="442" y="84"/>
                  </a:lnTo>
                  <a:lnTo>
                    <a:pt x="444" y="84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2" y="88"/>
                  </a:lnTo>
                  <a:lnTo>
                    <a:pt x="442" y="88"/>
                  </a:lnTo>
                  <a:lnTo>
                    <a:pt x="442" y="86"/>
                  </a:lnTo>
                  <a:lnTo>
                    <a:pt x="442" y="86"/>
                  </a:lnTo>
                  <a:lnTo>
                    <a:pt x="440" y="86"/>
                  </a:lnTo>
                  <a:lnTo>
                    <a:pt x="440" y="86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8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6" y="88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4" y="90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2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2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90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80"/>
                  </a:lnTo>
                  <a:close/>
                  <a:moveTo>
                    <a:pt x="454" y="78"/>
                  </a:move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4" y="7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78"/>
                  </a:lnTo>
                  <a:lnTo>
                    <a:pt x="454" y="78"/>
                  </a:lnTo>
                  <a:close/>
                  <a:moveTo>
                    <a:pt x="452" y="74"/>
                  </a:moveTo>
                  <a:lnTo>
                    <a:pt x="452" y="74"/>
                  </a:lnTo>
                  <a:lnTo>
                    <a:pt x="452" y="74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4"/>
                  </a:lnTo>
                  <a:lnTo>
                    <a:pt x="452" y="74"/>
                  </a:lnTo>
                  <a:close/>
                  <a:moveTo>
                    <a:pt x="452" y="72"/>
                  </a:moveTo>
                  <a:lnTo>
                    <a:pt x="450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52" y="72"/>
                  </a:moveTo>
                  <a:lnTo>
                    <a:pt x="452" y="72"/>
                  </a:lnTo>
                  <a:lnTo>
                    <a:pt x="452" y="70"/>
                  </a:lnTo>
                  <a:lnTo>
                    <a:pt x="452" y="72"/>
                  </a:lnTo>
                  <a:lnTo>
                    <a:pt x="452" y="72"/>
                  </a:lnTo>
                  <a:close/>
                  <a:moveTo>
                    <a:pt x="462" y="66"/>
                  </a:moveTo>
                  <a:lnTo>
                    <a:pt x="462" y="66"/>
                  </a:lnTo>
                  <a:lnTo>
                    <a:pt x="462" y="66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4" y="68"/>
                  </a:lnTo>
                  <a:lnTo>
                    <a:pt x="464" y="68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70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8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close/>
                  <a:moveTo>
                    <a:pt x="472" y="62"/>
                  </a:move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close/>
                  <a:moveTo>
                    <a:pt x="468" y="52"/>
                  </a:moveTo>
                  <a:lnTo>
                    <a:pt x="468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0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2" y="56"/>
                  </a:lnTo>
                  <a:lnTo>
                    <a:pt x="472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6" y="56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58"/>
                  </a:lnTo>
                  <a:lnTo>
                    <a:pt x="478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6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0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8" y="62"/>
                  </a:lnTo>
                  <a:lnTo>
                    <a:pt x="476" y="62"/>
                  </a:lnTo>
                  <a:lnTo>
                    <a:pt x="476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4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2"/>
                  </a:lnTo>
                  <a:lnTo>
                    <a:pt x="474" y="62"/>
                  </a:lnTo>
                  <a:lnTo>
                    <a:pt x="474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2" y="60"/>
                  </a:lnTo>
                  <a:lnTo>
                    <a:pt x="470" y="60"/>
                  </a:lnTo>
                  <a:lnTo>
                    <a:pt x="470" y="60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2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2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4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70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8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6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4"/>
                  </a:lnTo>
                  <a:lnTo>
                    <a:pt x="466" y="66"/>
                  </a:lnTo>
                  <a:lnTo>
                    <a:pt x="464" y="64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4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2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2" y="64"/>
                  </a:lnTo>
                  <a:lnTo>
                    <a:pt x="462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4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6"/>
                  </a:lnTo>
                  <a:lnTo>
                    <a:pt x="460" y="66"/>
                  </a:lnTo>
                  <a:lnTo>
                    <a:pt x="460" y="66"/>
                  </a:lnTo>
                  <a:lnTo>
                    <a:pt x="458" y="68"/>
                  </a:lnTo>
                  <a:lnTo>
                    <a:pt x="458" y="68"/>
                  </a:lnTo>
                  <a:lnTo>
                    <a:pt x="458" y="66"/>
                  </a:lnTo>
                  <a:lnTo>
                    <a:pt x="458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6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70"/>
                  </a:lnTo>
                  <a:lnTo>
                    <a:pt x="456" y="70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6" y="68"/>
                  </a:lnTo>
                  <a:lnTo>
                    <a:pt x="454" y="68"/>
                  </a:lnTo>
                  <a:lnTo>
                    <a:pt x="454" y="68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4" y="70"/>
                  </a:lnTo>
                  <a:lnTo>
                    <a:pt x="456" y="70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2"/>
                  </a:lnTo>
                  <a:lnTo>
                    <a:pt x="456" y="74"/>
                  </a:lnTo>
                  <a:lnTo>
                    <a:pt x="456" y="74"/>
                  </a:lnTo>
                  <a:lnTo>
                    <a:pt x="458" y="74"/>
                  </a:lnTo>
                  <a:lnTo>
                    <a:pt x="458" y="74"/>
                  </a:lnTo>
                  <a:lnTo>
                    <a:pt x="456" y="76"/>
                  </a:lnTo>
                  <a:lnTo>
                    <a:pt x="456" y="76"/>
                  </a:lnTo>
                  <a:lnTo>
                    <a:pt x="456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4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2"/>
                  </a:lnTo>
                  <a:lnTo>
                    <a:pt x="454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2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70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8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0" y="66"/>
                  </a:lnTo>
                  <a:lnTo>
                    <a:pt x="452" y="66"/>
                  </a:lnTo>
                  <a:lnTo>
                    <a:pt x="452" y="66"/>
                  </a:lnTo>
                  <a:lnTo>
                    <a:pt x="452" y="64"/>
                  </a:lnTo>
                  <a:lnTo>
                    <a:pt x="452" y="64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2" y="62"/>
                  </a:lnTo>
                  <a:lnTo>
                    <a:pt x="454" y="62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4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6" y="60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58" y="58"/>
                  </a:lnTo>
                  <a:lnTo>
                    <a:pt x="460" y="58"/>
                  </a:lnTo>
                  <a:lnTo>
                    <a:pt x="460" y="58"/>
                  </a:lnTo>
                  <a:lnTo>
                    <a:pt x="462" y="58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8"/>
                  </a:lnTo>
                  <a:lnTo>
                    <a:pt x="462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6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4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8" y="54"/>
                  </a:lnTo>
                  <a:lnTo>
                    <a:pt x="468" y="52"/>
                  </a:lnTo>
                  <a:lnTo>
                    <a:pt x="468" y="52"/>
                  </a:lnTo>
                  <a:lnTo>
                    <a:pt x="468" y="52"/>
                  </a:lnTo>
                  <a:close/>
                  <a:moveTo>
                    <a:pt x="474" y="54"/>
                  </a:moveTo>
                  <a:lnTo>
                    <a:pt x="474" y="54"/>
                  </a:lnTo>
                  <a:lnTo>
                    <a:pt x="474" y="54"/>
                  </a:lnTo>
                  <a:lnTo>
                    <a:pt x="472" y="54"/>
                  </a:lnTo>
                  <a:lnTo>
                    <a:pt x="472" y="54"/>
                  </a:lnTo>
                  <a:lnTo>
                    <a:pt x="472" y="52"/>
                  </a:lnTo>
                  <a:lnTo>
                    <a:pt x="474" y="52"/>
                  </a:lnTo>
                  <a:lnTo>
                    <a:pt x="474" y="52"/>
                  </a:lnTo>
                  <a:lnTo>
                    <a:pt x="474" y="54"/>
                  </a:lnTo>
                  <a:lnTo>
                    <a:pt x="474" y="54"/>
                  </a:lnTo>
                  <a:lnTo>
                    <a:pt x="474" y="54"/>
                  </a:lnTo>
                  <a:close/>
                  <a:moveTo>
                    <a:pt x="488" y="52"/>
                  </a:move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close/>
                  <a:moveTo>
                    <a:pt x="488" y="50"/>
                  </a:moveTo>
                  <a:lnTo>
                    <a:pt x="490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88" y="50"/>
                  </a:move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lnTo>
                    <a:pt x="488" y="50"/>
                  </a:lnTo>
                  <a:close/>
                  <a:moveTo>
                    <a:pt x="490" y="50"/>
                  </a:move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close/>
                  <a:moveTo>
                    <a:pt x="482" y="48"/>
                  </a:moveTo>
                  <a:lnTo>
                    <a:pt x="482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80" y="52"/>
                  </a:lnTo>
                  <a:lnTo>
                    <a:pt x="480" y="50"/>
                  </a:lnTo>
                  <a:lnTo>
                    <a:pt x="480" y="50"/>
                  </a:lnTo>
                  <a:lnTo>
                    <a:pt x="478" y="50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2"/>
                  </a:lnTo>
                  <a:lnTo>
                    <a:pt x="478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6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4" y="50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6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50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2" y="48"/>
                  </a:moveTo>
                  <a:lnTo>
                    <a:pt x="484" y="48"/>
                  </a:lnTo>
                  <a:lnTo>
                    <a:pt x="484" y="48"/>
                  </a:lnTo>
                  <a:lnTo>
                    <a:pt x="484" y="48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4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lnTo>
                    <a:pt x="482" y="48"/>
                  </a:lnTo>
                  <a:close/>
                  <a:moveTo>
                    <a:pt x="484" y="46"/>
                  </a:move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4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6" y="46"/>
                  </a:lnTo>
                  <a:lnTo>
                    <a:pt x="484" y="46"/>
                  </a:lnTo>
                  <a:lnTo>
                    <a:pt x="484" y="46"/>
                  </a:lnTo>
                  <a:close/>
                  <a:moveTo>
                    <a:pt x="492" y="46"/>
                  </a:move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close/>
                  <a:moveTo>
                    <a:pt x="482" y="46"/>
                  </a:moveTo>
                  <a:lnTo>
                    <a:pt x="482" y="46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2" y="46"/>
                  </a:lnTo>
                  <a:lnTo>
                    <a:pt x="482" y="46"/>
                  </a:lnTo>
                  <a:close/>
                  <a:moveTo>
                    <a:pt x="494" y="46"/>
                  </a:moveTo>
                  <a:lnTo>
                    <a:pt x="494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2"/>
                  </a:lnTo>
                  <a:lnTo>
                    <a:pt x="490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88" y="54"/>
                  </a:lnTo>
                  <a:lnTo>
                    <a:pt x="486" y="52"/>
                  </a:lnTo>
                  <a:lnTo>
                    <a:pt x="488" y="52"/>
                  </a:lnTo>
                  <a:lnTo>
                    <a:pt x="488" y="52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50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8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2" y="46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6"/>
                  </a:lnTo>
                  <a:lnTo>
                    <a:pt x="494" y="46"/>
                  </a:lnTo>
                  <a:lnTo>
                    <a:pt x="494" y="46"/>
                  </a:lnTo>
                  <a:close/>
                  <a:moveTo>
                    <a:pt x="492" y="44"/>
                  </a:moveTo>
                  <a:lnTo>
                    <a:pt x="492" y="44"/>
                  </a:lnTo>
                  <a:lnTo>
                    <a:pt x="492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4"/>
                  </a:lnTo>
                  <a:lnTo>
                    <a:pt x="490" y="46"/>
                  </a:lnTo>
                  <a:lnTo>
                    <a:pt x="490" y="46"/>
                  </a:lnTo>
                  <a:lnTo>
                    <a:pt x="488" y="46"/>
                  </a:lnTo>
                  <a:lnTo>
                    <a:pt x="488" y="46"/>
                  </a:lnTo>
                  <a:lnTo>
                    <a:pt x="488" y="44"/>
                  </a:lnTo>
                  <a:lnTo>
                    <a:pt x="488" y="44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2" y="44"/>
                  </a:lnTo>
                  <a:lnTo>
                    <a:pt x="492" y="44"/>
                  </a:lnTo>
                  <a:close/>
                  <a:moveTo>
                    <a:pt x="490" y="42"/>
                  </a:moveTo>
                  <a:lnTo>
                    <a:pt x="488" y="42"/>
                  </a:lnTo>
                  <a:lnTo>
                    <a:pt x="490" y="42"/>
                  </a:lnTo>
                  <a:lnTo>
                    <a:pt x="490" y="42"/>
                  </a:lnTo>
                  <a:lnTo>
                    <a:pt x="490" y="42"/>
                  </a:lnTo>
                  <a:close/>
                  <a:moveTo>
                    <a:pt x="488" y="40"/>
                  </a:move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close/>
                  <a:moveTo>
                    <a:pt x="484" y="42"/>
                  </a:moveTo>
                  <a:lnTo>
                    <a:pt x="482" y="42"/>
                  </a:lnTo>
                  <a:lnTo>
                    <a:pt x="482" y="42"/>
                  </a:lnTo>
                  <a:lnTo>
                    <a:pt x="484" y="42"/>
                  </a:lnTo>
                  <a:lnTo>
                    <a:pt x="484" y="40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4" y="42"/>
                  </a:lnTo>
                  <a:close/>
                  <a:moveTo>
                    <a:pt x="488" y="42"/>
                  </a:moveTo>
                  <a:lnTo>
                    <a:pt x="488" y="42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88" y="42"/>
                  </a:moveTo>
                  <a:lnTo>
                    <a:pt x="486" y="42"/>
                  </a:lnTo>
                  <a:lnTo>
                    <a:pt x="486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2"/>
                  </a:lnTo>
                  <a:lnTo>
                    <a:pt x="488" y="42"/>
                  </a:lnTo>
                  <a:close/>
                  <a:moveTo>
                    <a:pt x="494" y="40"/>
                  </a:moveTo>
                  <a:lnTo>
                    <a:pt x="492" y="42"/>
                  </a:lnTo>
                  <a:lnTo>
                    <a:pt x="492" y="42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close/>
                  <a:moveTo>
                    <a:pt x="492" y="40"/>
                  </a:moveTo>
                  <a:lnTo>
                    <a:pt x="490" y="40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lnTo>
                    <a:pt x="492" y="40"/>
                  </a:lnTo>
                  <a:close/>
                  <a:moveTo>
                    <a:pt x="500" y="40"/>
                  </a:moveTo>
                  <a:lnTo>
                    <a:pt x="498" y="40"/>
                  </a:lnTo>
                  <a:lnTo>
                    <a:pt x="498" y="40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40"/>
                  </a:lnTo>
                  <a:close/>
                  <a:moveTo>
                    <a:pt x="482" y="40"/>
                  </a:moveTo>
                  <a:lnTo>
                    <a:pt x="482" y="40"/>
                  </a:lnTo>
                  <a:lnTo>
                    <a:pt x="482" y="40"/>
                  </a:lnTo>
                  <a:lnTo>
                    <a:pt x="482" y="40"/>
                  </a:lnTo>
                  <a:close/>
                  <a:moveTo>
                    <a:pt x="452" y="38"/>
                  </a:move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close/>
                  <a:moveTo>
                    <a:pt x="484" y="38"/>
                  </a:move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8"/>
                  </a:lnTo>
                  <a:lnTo>
                    <a:pt x="484" y="38"/>
                  </a:lnTo>
                  <a:lnTo>
                    <a:pt x="484" y="38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8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8"/>
                  </a:lnTo>
                  <a:lnTo>
                    <a:pt x="486" y="38"/>
                  </a:lnTo>
                  <a:close/>
                  <a:moveTo>
                    <a:pt x="502" y="36"/>
                  </a:move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2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500" y="40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2" y="38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8" y="36"/>
                  </a:move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4" y="36"/>
                  </a:move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lnTo>
                    <a:pt x="484" y="36"/>
                  </a:lnTo>
                  <a:close/>
                  <a:moveTo>
                    <a:pt x="486" y="36"/>
                  </a:move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lnTo>
                    <a:pt x="486" y="36"/>
                  </a:lnTo>
                  <a:close/>
                  <a:moveTo>
                    <a:pt x="504" y="36"/>
                  </a:moveTo>
                  <a:lnTo>
                    <a:pt x="504" y="36"/>
                  </a:lnTo>
                  <a:lnTo>
                    <a:pt x="504" y="36"/>
                  </a:lnTo>
                  <a:lnTo>
                    <a:pt x="504" y="36"/>
                  </a:lnTo>
                  <a:close/>
                  <a:moveTo>
                    <a:pt x="506" y="34"/>
                  </a:moveTo>
                  <a:lnTo>
                    <a:pt x="504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2" y="36"/>
                  </a:move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4" y="36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502" y="36"/>
                  </a:lnTo>
                  <a:lnTo>
                    <a:pt x="502" y="36"/>
                  </a:lnTo>
                  <a:close/>
                  <a:moveTo>
                    <a:pt x="486" y="34"/>
                  </a:move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close/>
                  <a:moveTo>
                    <a:pt x="484" y="34"/>
                  </a:move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4" y="34"/>
                  </a:lnTo>
                  <a:close/>
                  <a:moveTo>
                    <a:pt x="504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4" y="34"/>
                  </a:lnTo>
                  <a:lnTo>
                    <a:pt x="504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4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4"/>
                  </a:lnTo>
                  <a:lnTo>
                    <a:pt x="506" y="34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6" y="32"/>
                  </a:moveTo>
                  <a:lnTo>
                    <a:pt x="506" y="34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2"/>
                  </a:move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6" y="32"/>
                  </a:move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lnTo>
                    <a:pt x="506" y="32"/>
                  </a:lnTo>
                  <a:close/>
                  <a:moveTo>
                    <a:pt x="508" y="32"/>
                  </a:moveTo>
                  <a:lnTo>
                    <a:pt x="506" y="32"/>
                  </a:lnTo>
                  <a:lnTo>
                    <a:pt x="508" y="32"/>
                  </a:lnTo>
                  <a:lnTo>
                    <a:pt x="508" y="32"/>
                  </a:lnTo>
                  <a:close/>
                  <a:moveTo>
                    <a:pt x="508" y="30"/>
                  </a:move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close/>
                  <a:moveTo>
                    <a:pt x="510" y="28"/>
                  </a:move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0" y="28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2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close/>
                  <a:moveTo>
                    <a:pt x="514" y="26"/>
                  </a:moveTo>
                  <a:lnTo>
                    <a:pt x="512" y="26"/>
                  </a:lnTo>
                  <a:lnTo>
                    <a:pt x="512" y="26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2" y="28"/>
                  </a:lnTo>
                  <a:lnTo>
                    <a:pt x="510" y="28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08" y="30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2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10" y="30"/>
                  </a:lnTo>
                  <a:lnTo>
                    <a:pt x="510" y="30"/>
                  </a:lnTo>
                  <a:lnTo>
                    <a:pt x="510" y="28"/>
                  </a:lnTo>
                  <a:lnTo>
                    <a:pt x="510" y="28"/>
                  </a:lnTo>
                  <a:lnTo>
                    <a:pt x="512" y="28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2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lnTo>
                    <a:pt x="514" y="26"/>
                  </a:lnTo>
                  <a:close/>
                  <a:moveTo>
                    <a:pt x="514" y="24"/>
                  </a:moveTo>
                  <a:lnTo>
                    <a:pt x="514" y="26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2" y="24"/>
                  </a:moveTo>
                  <a:lnTo>
                    <a:pt x="512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2" y="24"/>
                  </a:lnTo>
                  <a:lnTo>
                    <a:pt x="512" y="24"/>
                  </a:lnTo>
                  <a:close/>
                  <a:moveTo>
                    <a:pt x="516" y="24"/>
                  </a:moveTo>
                  <a:lnTo>
                    <a:pt x="516" y="24"/>
                  </a:lnTo>
                  <a:lnTo>
                    <a:pt x="516" y="24"/>
                  </a:lnTo>
                  <a:lnTo>
                    <a:pt x="516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4"/>
                  </a:moveTo>
                  <a:lnTo>
                    <a:pt x="514" y="24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4"/>
                  </a:lnTo>
                  <a:lnTo>
                    <a:pt x="514" y="24"/>
                  </a:lnTo>
                  <a:lnTo>
                    <a:pt x="514" y="24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4" y="22"/>
                  </a:move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lnTo>
                    <a:pt x="514" y="22"/>
                  </a:lnTo>
                  <a:close/>
                  <a:moveTo>
                    <a:pt x="516" y="22"/>
                  </a:moveTo>
                  <a:lnTo>
                    <a:pt x="516" y="24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6" y="22"/>
                  </a:moveTo>
                  <a:lnTo>
                    <a:pt x="516" y="22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2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8" y="22"/>
                  </a:moveTo>
                  <a:lnTo>
                    <a:pt x="518" y="20"/>
                  </a:lnTo>
                  <a:lnTo>
                    <a:pt x="518" y="22"/>
                  </a:lnTo>
                  <a:lnTo>
                    <a:pt x="518" y="22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6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20" y="20"/>
                  </a:moveTo>
                  <a:lnTo>
                    <a:pt x="518" y="20"/>
                  </a:lnTo>
                  <a:lnTo>
                    <a:pt x="520" y="20"/>
                  </a:lnTo>
                  <a:lnTo>
                    <a:pt x="520" y="20"/>
                  </a:lnTo>
                  <a:lnTo>
                    <a:pt x="520" y="20"/>
                  </a:lnTo>
                  <a:close/>
                  <a:moveTo>
                    <a:pt x="516" y="22"/>
                  </a:moveTo>
                  <a:lnTo>
                    <a:pt x="514" y="22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2"/>
                  </a:lnTo>
                  <a:lnTo>
                    <a:pt x="516" y="22"/>
                  </a:lnTo>
                  <a:close/>
                  <a:moveTo>
                    <a:pt x="518" y="20"/>
                  </a:move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16" y="20"/>
                  </a:moveTo>
                  <a:lnTo>
                    <a:pt x="514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close/>
                  <a:moveTo>
                    <a:pt x="518" y="20"/>
                  </a:moveTo>
                  <a:lnTo>
                    <a:pt x="516" y="20"/>
                  </a:lnTo>
                  <a:lnTo>
                    <a:pt x="516" y="20"/>
                  </a:lnTo>
                  <a:lnTo>
                    <a:pt x="516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close/>
                  <a:moveTo>
                    <a:pt x="520" y="18"/>
                  </a:moveTo>
                  <a:lnTo>
                    <a:pt x="520" y="20"/>
                  </a:lnTo>
                  <a:lnTo>
                    <a:pt x="520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20"/>
                  </a:lnTo>
                  <a:lnTo>
                    <a:pt x="518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8" y="18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6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lnTo>
                    <a:pt x="520" y="18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2" y="16"/>
                  </a:moveTo>
                  <a:lnTo>
                    <a:pt x="522" y="16"/>
                  </a:lnTo>
                  <a:lnTo>
                    <a:pt x="522" y="16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4" y="14"/>
                  </a:lnTo>
                  <a:lnTo>
                    <a:pt x="522" y="14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lnTo>
                    <a:pt x="522" y="16"/>
                  </a:lnTo>
                  <a:close/>
                  <a:moveTo>
                    <a:pt x="524" y="14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6" y="12"/>
                  </a:moveTo>
                  <a:lnTo>
                    <a:pt x="524" y="14"/>
                  </a:lnTo>
                  <a:lnTo>
                    <a:pt x="524" y="12"/>
                  </a:lnTo>
                  <a:lnTo>
                    <a:pt x="526" y="12"/>
                  </a:lnTo>
                  <a:lnTo>
                    <a:pt x="526" y="12"/>
                  </a:lnTo>
                  <a:close/>
                  <a:moveTo>
                    <a:pt x="526" y="14"/>
                  </a:moveTo>
                  <a:lnTo>
                    <a:pt x="526" y="12"/>
                  </a:lnTo>
                  <a:lnTo>
                    <a:pt x="526" y="14"/>
                  </a:lnTo>
                  <a:lnTo>
                    <a:pt x="526" y="14"/>
                  </a:lnTo>
                  <a:close/>
                  <a:moveTo>
                    <a:pt x="524" y="14"/>
                  </a:move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2"/>
                  </a:lnTo>
                  <a:lnTo>
                    <a:pt x="524" y="14"/>
                  </a:lnTo>
                  <a:lnTo>
                    <a:pt x="524" y="14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8"/>
                  </a:move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lnTo>
                    <a:pt x="528" y="8"/>
                  </a:lnTo>
                  <a:close/>
                  <a:moveTo>
                    <a:pt x="528" y="4"/>
                  </a:moveTo>
                  <a:lnTo>
                    <a:pt x="528" y="6"/>
                  </a:lnTo>
                  <a:lnTo>
                    <a:pt x="526" y="6"/>
                  </a:lnTo>
                  <a:lnTo>
                    <a:pt x="526" y="6"/>
                  </a:lnTo>
                  <a:lnTo>
                    <a:pt x="526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8"/>
                  </a:lnTo>
                  <a:lnTo>
                    <a:pt x="524" y="10"/>
                  </a:lnTo>
                  <a:lnTo>
                    <a:pt x="522" y="10"/>
                  </a:lnTo>
                  <a:lnTo>
                    <a:pt x="522" y="10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2" y="12"/>
                  </a:lnTo>
                  <a:lnTo>
                    <a:pt x="520" y="12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20" y="14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8" y="16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6" y="18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4" y="20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2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2" y="24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10" y="26"/>
                  </a:lnTo>
                  <a:lnTo>
                    <a:pt x="508" y="26"/>
                  </a:lnTo>
                  <a:lnTo>
                    <a:pt x="508" y="28"/>
                  </a:lnTo>
                  <a:lnTo>
                    <a:pt x="510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8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4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28"/>
                  </a:lnTo>
                  <a:lnTo>
                    <a:pt x="506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6" y="30"/>
                  </a:lnTo>
                  <a:lnTo>
                    <a:pt x="506" y="30"/>
                  </a:lnTo>
                  <a:lnTo>
                    <a:pt x="506" y="32"/>
                  </a:lnTo>
                  <a:lnTo>
                    <a:pt x="504" y="32"/>
                  </a:lnTo>
                  <a:lnTo>
                    <a:pt x="504" y="32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4" y="34"/>
                  </a:lnTo>
                  <a:lnTo>
                    <a:pt x="502" y="34"/>
                  </a:lnTo>
                  <a:lnTo>
                    <a:pt x="502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2" y="36"/>
                  </a:lnTo>
                  <a:lnTo>
                    <a:pt x="500" y="36"/>
                  </a:lnTo>
                  <a:lnTo>
                    <a:pt x="500" y="36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500" y="38"/>
                  </a:lnTo>
                  <a:lnTo>
                    <a:pt x="498" y="38"/>
                  </a:lnTo>
                  <a:lnTo>
                    <a:pt x="498" y="40"/>
                  </a:lnTo>
                  <a:lnTo>
                    <a:pt x="500" y="38"/>
                  </a:lnTo>
                  <a:lnTo>
                    <a:pt x="500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0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2"/>
                  </a:lnTo>
                  <a:lnTo>
                    <a:pt x="498" y="40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96" y="42"/>
                  </a:lnTo>
                  <a:lnTo>
                    <a:pt x="496" y="42"/>
                  </a:lnTo>
                  <a:lnTo>
                    <a:pt x="494" y="42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4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4"/>
                  </a:lnTo>
                  <a:lnTo>
                    <a:pt x="492" y="42"/>
                  </a:lnTo>
                  <a:lnTo>
                    <a:pt x="492" y="42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40"/>
                  </a:lnTo>
                  <a:lnTo>
                    <a:pt x="494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2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38"/>
                  </a:lnTo>
                  <a:lnTo>
                    <a:pt x="490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8" y="40"/>
                  </a:lnTo>
                  <a:lnTo>
                    <a:pt x="486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88" y="38"/>
                  </a:lnTo>
                  <a:lnTo>
                    <a:pt x="490" y="38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90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90" y="34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6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8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4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6" y="32"/>
                  </a:lnTo>
                  <a:lnTo>
                    <a:pt x="484" y="32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4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4"/>
                  </a:lnTo>
                  <a:lnTo>
                    <a:pt x="482" y="36"/>
                  </a:lnTo>
                  <a:lnTo>
                    <a:pt x="482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80" y="36"/>
                  </a:lnTo>
                  <a:lnTo>
                    <a:pt x="478" y="36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38"/>
                  </a:lnTo>
                  <a:lnTo>
                    <a:pt x="478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6" y="40"/>
                  </a:lnTo>
                  <a:lnTo>
                    <a:pt x="474" y="40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6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6" y="44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2"/>
                  </a:lnTo>
                  <a:lnTo>
                    <a:pt x="476" y="40"/>
                  </a:lnTo>
                  <a:lnTo>
                    <a:pt x="476" y="42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2"/>
                  </a:lnTo>
                  <a:lnTo>
                    <a:pt x="478" y="40"/>
                  </a:lnTo>
                  <a:lnTo>
                    <a:pt x="478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0" y="40"/>
                  </a:lnTo>
                  <a:lnTo>
                    <a:pt x="482" y="40"/>
                  </a:lnTo>
                  <a:lnTo>
                    <a:pt x="482" y="40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2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0" y="42"/>
                  </a:lnTo>
                  <a:lnTo>
                    <a:pt x="482" y="44"/>
                  </a:lnTo>
                  <a:lnTo>
                    <a:pt x="482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78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4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6"/>
                  </a:lnTo>
                  <a:lnTo>
                    <a:pt x="480" y="48"/>
                  </a:lnTo>
                  <a:lnTo>
                    <a:pt x="480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8" y="48"/>
                  </a:lnTo>
                  <a:lnTo>
                    <a:pt x="476" y="48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6"/>
                  </a:lnTo>
                  <a:lnTo>
                    <a:pt x="476" y="44"/>
                  </a:lnTo>
                  <a:lnTo>
                    <a:pt x="474" y="44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4" y="46"/>
                  </a:lnTo>
                  <a:lnTo>
                    <a:pt x="472" y="44"/>
                  </a:lnTo>
                  <a:lnTo>
                    <a:pt x="472" y="46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4" y="44"/>
                  </a:lnTo>
                  <a:lnTo>
                    <a:pt x="474" y="44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2"/>
                  </a:lnTo>
                  <a:lnTo>
                    <a:pt x="474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2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4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70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4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6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8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6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6"/>
                  </a:lnTo>
                  <a:lnTo>
                    <a:pt x="464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4" y="50"/>
                  </a:lnTo>
                  <a:lnTo>
                    <a:pt x="462" y="50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2" y="50"/>
                  </a:lnTo>
                  <a:lnTo>
                    <a:pt x="462" y="52"/>
                  </a:lnTo>
                  <a:lnTo>
                    <a:pt x="462" y="52"/>
                  </a:lnTo>
                  <a:lnTo>
                    <a:pt x="460" y="52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8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4" y="54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4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50"/>
                  </a:lnTo>
                  <a:lnTo>
                    <a:pt x="452" y="48"/>
                  </a:lnTo>
                  <a:lnTo>
                    <a:pt x="454" y="48"/>
                  </a:lnTo>
                  <a:lnTo>
                    <a:pt x="454" y="46"/>
                  </a:lnTo>
                  <a:lnTo>
                    <a:pt x="454" y="46"/>
                  </a:lnTo>
                  <a:lnTo>
                    <a:pt x="454" y="44"/>
                  </a:lnTo>
                  <a:lnTo>
                    <a:pt x="454" y="44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2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40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6" y="38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6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6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58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4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2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2" y="30"/>
                  </a:lnTo>
                  <a:lnTo>
                    <a:pt x="460" y="30"/>
                  </a:lnTo>
                  <a:lnTo>
                    <a:pt x="460" y="30"/>
                  </a:lnTo>
                  <a:lnTo>
                    <a:pt x="460" y="32"/>
                  </a:lnTo>
                  <a:lnTo>
                    <a:pt x="460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2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6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4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4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4" y="36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0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0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2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4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6"/>
                  </a:lnTo>
                  <a:lnTo>
                    <a:pt x="452" y="48"/>
                  </a:lnTo>
                  <a:lnTo>
                    <a:pt x="452" y="48"/>
                  </a:lnTo>
                  <a:lnTo>
                    <a:pt x="450" y="48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0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0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4"/>
                  </a:lnTo>
                  <a:lnTo>
                    <a:pt x="454" y="54"/>
                  </a:lnTo>
                  <a:lnTo>
                    <a:pt x="452" y="54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2" y="56"/>
                  </a:lnTo>
                  <a:lnTo>
                    <a:pt x="450" y="56"/>
                  </a:lnTo>
                  <a:lnTo>
                    <a:pt x="452" y="56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50" y="58"/>
                  </a:lnTo>
                  <a:lnTo>
                    <a:pt x="448" y="58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6" y="58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6" y="54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2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50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4" y="48"/>
                  </a:lnTo>
                  <a:lnTo>
                    <a:pt x="446" y="48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4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4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2" y="46"/>
                  </a:lnTo>
                  <a:lnTo>
                    <a:pt x="442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40" y="46"/>
                  </a:lnTo>
                  <a:lnTo>
                    <a:pt x="438" y="44"/>
                  </a:lnTo>
                  <a:lnTo>
                    <a:pt x="438" y="44"/>
                  </a:lnTo>
                  <a:lnTo>
                    <a:pt x="440" y="44"/>
                  </a:lnTo>
                  <a:lnTo>
                    <a:pt x="440" y="42"/>
                  </a:lnTo>
                  <a:lnTo>
                    <a:pt x="438" y="44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0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2"/>
                  </a:lnTo>
                  <a:lnTo>
                    <a:pt x="438" y="44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40"/>
                  </a:lnTo>
                  <a:lnTo>
                    <a:pt x="436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4" y="42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2" y="40"/>
                  </a:lnTo>
                  <a:lnTo>
                    <a:pt x="432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30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40"/>
                  </a:lnTo>
                  <a:lnTo>
                    <a:pt x="426" y="38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0"/>
                  </a:lnTo>
                  <a:lnTo>
                    <a:pt x="428" y="42"/>
                  </a:lnTo>
                  <a:lnTo>
                    <a:pt x="428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0" y="42"/>
                  </a:lnTo>
                  <a:lnTo>
                    <a:pt x="432" y="42"/>
                  </a:lnTo>
                  <a:lnTo>
                    <a:pt x="432" y="42"/>
                  </a:lnTo>
                  <a:lnTo>
                    <a:pt x="432" y="44"/>
                  </a:lnTo>
                  <a:lnTo>
                    <a:pt x="430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4" y="44"/>
                  </a:lnTo>
                  <a:lnTo>
                    <a:pt x="436" y="44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50"/>
                  </a:lnTo>
                  <a:lnTo>
                    <a:pt x="440" y="48"/>
                  </a:lnTo>
                  <a:lnTo>
                    <a:pt x="440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48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4" y="54"/>
                  </a:lnTo>
                  <a:lnTo>
                    <a:pt x="444" y="54"/>
                  </a:lnTo>
                  <a:lnTo>
                    <a:pt x="444" y="56"/>
                  </a:lnTo>
                  <a:lnTo>
                    <a:pt x="444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4"/>
                  </a:lnTo>
                  <a:lnTo>
                    <a:pt x="442" y="56"/>
                  </a:lnTo>
                  <a:lnTo>
                    <a:pt x="440" y="56"/>
                  </a:lnTo>
                  <a:lnTo>
                    <a:pt x="440" y="54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0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2" y="5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4" y="60"/>
                  </a:lnTo>
                  <a:lnTo>
                    <a:pt x="444" y="60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4"/>
                  </a:lnTo>
                  <a:lnTo>
                    <a:pt x="444" y="66"/>
                  </a:lnTo>
                  <a:lnTo>
                    <a:pt x="444" y="66"/>
                  </a:lnTo>
                  <a:lnTo>
                    <a:pt x="444" y="68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4" y="72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4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6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78"/>
                  </a:lnTo>
                  <a:lnTo>
                    <a:pt x="446" y="78"/>
                  </a:lnTo>
                  <a:lnTo>
                    <a:pt x="446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48" y="76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8"/>
                  </a:lnTo>
                  <a:lnTo>
                    <a:pt x="450" y="76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78"/>
                  </a:lnTo>
                  <a:lnTo>
                    <a:pt x="452" y="80"/>
                  </a:lnTo>
                  <a:lnTo>
                    <a:pt x="454" y="80"/>
                  </a:lnTo>
                  <a:lnTo>
                    <a:pt x="454" y="80"/>
                  </a:lnTo>
                  <a:lnTo>
                    <a:pt x="454" y="82"/>
                  </a:lnTo>
                  <a:lnTo>
                    <a:pt x="454" y="82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4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2" y="86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50" y="88"/>
                  </a:lnTo>
                  <a:lnTo>
                    <a:pt x="448" y="90"/>
                  </a:lnTo>
                  <a:lnTo>
                    <a:pt x="448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8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6" y="84"/>
                  </a:lnTo>
                  <a:lnTo>
                    <a:pt x="444" y="84"/>
                  </a:lnTo>
                  <a:lnTo>
                    <a:pt x="444" y="82"/>
                  </a:lnTo>
                  <a:lnTo>
                    <a:pt x="444" y="82"/>
                  </a:lnTo>
                  <a:lnTo>
                    <a:pt x="442" y="82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80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6"/>
                  </a:lnTo>
                  <a:lnTo>
                    <a:pt x="442" y="78"/>
                  </a:lnTo>
                  <a:lnTo>
                    <a:pt x="442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38" y="78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6" y="80"/>
                  </a:lnTo>
                  <a:lnTo>
                    <a:pt x="434" y="80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4" y="82"/>
                  </a:lnTo>
                  <a:lnTo>
                    <a:pt x="432" y="84"/>
                  </a:lnTo>
                  <a:lnTo>
                    <a:pt x="432" y="84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0" y="86"/>
                  </a:lnTo>
                  <a:lnTo>
                    <a:pt x="430" y="86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0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30" y="82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4"/>
                  </a:lnTo>
                  <a:lnTo>
                    <a:pt x="428" y="86"/>
                  </a:lnTo>
                  <a:lnTo>
                    <a:pt x="428" y="86"/>
                  </a:lnTo>
                  <a:lnTo>
                    <a:pt x="430" y="86"/>
                  </a:lnTo>
                  <a:lnTo>
                    <a:pt x="430" y="88"/>
                  </a:lnTo>
                  <a:lnTo>
                    <a:pt x="430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8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6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4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2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4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4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6"/>
                  </a:lnTo>
                  <a:lnTo>
                    <a:pt x="424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6" y="88"/>
                  </a:lnTo>
                  <a:lnTo>
                    <a:pt x="428" y="88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0"/>
                  </a:lnTo>
                  <a:lnTo>
                    <a:pt x="426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4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0" y="86"/>
                  </a:lnTo>
                  <a:lnTo>
                    <a:pt x="420" y="86"/>
                  </a:lnTo>
                  <a:lnTo>
                    <a:pt x="420" y="88"/>
                  </a:lnTo>
                  <a:lnTo>
                    <a:pt x="420" y="88"/>
                  </a:lnTo>
                  <a:lnTo>
                    <a:pt x="422" y="88"/>
                  </a:lnTo>
                  <a:lnTo>
                    <a:pt x="422" y="88"/>
                  </a:lnTo>
                  <a:lnTo>
                    <a:pt x="422" y="90"/>
                  </a:lnTo>
                  <a:lnTo>
                    <a:pt x="424" y="90"/>
                  </a:lnTo>
                  <a:lnTo>
                    <a:pt x="424" y="90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4"/>
                  </a:lnTo>
                  <a:lnTo>
                    <a:pt x="426" y="92"/>
                  </a:lnTo>
                  <a:lnTo>
                    <a:pt x="426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2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30" y="94"/>
                  </a:lnTo>
                  <a:lnTo>
                    <a:pt x="430" y="94"/>
                  </a:lnTo>
                  <a:lnTo>
                    <a:pt x="432" y="94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6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98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2" y="100"/>
                  </a:lnTo>
                  <a:lnTo>
                    <a:pt x="430" y="100"/>
                  </a:lnTo>
                  <a:lnTo>
                    <a:pt x="430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8" y="102"/>
                  </a:lnTo>
                  <a:lnTo>
                    <a:pt x="426" y="104"/>
                  </a:lnTo>
                  <a:lnTo>
                    <a:pt x="426" y="104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4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2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20" y="108"/>
                  </a:lnTo>
                  <a:lnTo>
                    <a:pt x="418" y="110"/>
                  </a:lnTo>
                  <a:lnTo>
                    <a:pt x="418" y="110"/>
                  </a:lnTo>
                  <a:lnTo>
                    <a:pt x="416" y="110"/>
                  </a:lnTo>
                  <a:lnTo>
                    <a:pt x="416" y="110"/>
                  </a:lnTo>
                  <a:lnTo>
                    <a:pt x="412" y="110"/>
                  </a:lnTo>
                  <a:lnTo>
                    <a:pt x="410" y="110"/>
                  </a:lnTo>
                  <a:lnTo>
                    <a:pt x="408" y="112"/>
                  </a:lnTo>
                  <a:lnTo>
                    <a:pt x="406" y="110"/>
                  </a:lnTo>
                  <a:lnTo>
                    <a:pt x="404" y="110"/>
                  </a:lnTo>
                  <a:lnTo>
                    <a:pt x="402" y="110"/>
                  </a:lnTo>
                  <a:lnTo>
                    <a:pt x="402" y="110"/>
                  </a:lnTo>
                  <a:lnTo>
                    <a:pt x="398" y="108"/>
                  </a:lnTo>
                  <a:lnTo>
                    <a:pt x="392" y="106"/>
                  </a:lnTo>
                  <a:lnTo>
                    <a:pt x="390" y="106"/>
                  </a:lnTo>
                  <a:lnTo>
                    <a:pt x="388" y="104"/>
                  </a:lnTo>
                  <a:lnTo>
                    <a:pt x="386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0" y="102"/>
                  </a:lnTo>
                  <a:lnTo>
                    <a:pt x="374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62" y="102"/>
                  </a:lnTo>
                  <a:lnTo>
                    <a:pt x="356" y="102"/>
                  </a:lnTo>
                  <a:lnTo>
                    <a:pt x="354" y="102"/>
                  </a:lnTo>
                  <a:lnTo>
                    <a:pt x="352" y="102"/>
                  </a:lnTo>
                  <a:lnTo>
                    <a:pt x="354" y="100"/>
                  </a:lnTo>
                  <a:lnTo>
                    <a:pt x="352" y="98"/>
                  </a:lnTo>
                  <a:lnTo>
                    <a:pt x="354" y="96"/>
                  </a:lnTo>
                  <a:lnTo>
                    <a:pt x="354" y="94"/>
                  </a:lnTo>
                  <a:lnTo>
                    <a:pt x="352" y="92"/>
                  </a:lnTo>
                  <a:lnTo>
                    <a:pt x="354" y="92"/>
                  </a:lnTo>
                  <a:lnTo>
                    <a:pt x="354" y="88"/>
                  </a:lnTo>
                  <a:lnTo>
                    <a:pt x="354" y="80"/>
                  </a:lnTo>
                  <a:lnTo>
                    <a:pt x="352" y="78"/>
                  </a:lnTo>
                  <a:lnTo>
                    <a:pt x="352" y="78"/>
                  </a:lnTo>
                  <a:lnTo>
                    <a:pt x="352" y="76"/>
                  </a:lnTo>
                  <a:lnTo>
                    <a:pt x="352" y="74"/>
                  </a:lnTo>
                  <a:lnTo>
                    <a:pt x="350" y="72"/>
                  </a:lnTo>
                  <a:lnTo>
                    <a:pt x="350" y="70"/>
                  </a:lnTo>
                  <a:lnTo>
                    <a:pt x="350" y="68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0"/>
                  </a:lnTo>
                  <a:lnTo>
                    <a:pt x="348" y="58"/>
                  </a:lnTo>
                  <a:lnTo>
                    <a:pt x="348" y="54"/>
                  </a:lnTo>
                  <a:lnTo>
                    <a:pt x="348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72" y="40"/>
                  </a:lnTo>
                  <a:lnTo>
                    <a:pt x="416" y="20"/>
                  </a:lnTo>
                  <a:lnTo>
                    <a:pt x="442" y="8"/>
                  </a:lnTo>
                  <a:lnTo>
                    <a:pt x="472" y="6"/>
                  </a:lnTo>
                  <a:lnTo>
                    <a:pt x="472" y="6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4" y="4"/>
                  </a:lnTo>
                  <a:lnTo>
                    <a:pt x="476" y="4"/>
                  </a:lnTo>
                  <a:lnTo>
                    <a:pt x="476" y="6"/>
                  </a:lnTo>
                  <a:lnTo>
                    <a:pt x="530" y="0"/>
                  </a:lnTo>
                  <a:lnTo>
                    <a:pt x="530" y="2"/>
                  </a:lnTo>
                  <a:lnTo>
                    <a:pt x="530" y="2"/>
                  </a:lnTo>
                  <a:lnTo>
                    <a:pt x="530" y="4"/>
                  </a:lnTo>
                  <a:lnTo>
                    <a:pt x="528" y="4"/>
                  </a:lnTo>
                  <a:lnTo>
                    <a:pt x="528" y="4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550" y="2069"/>
              <a:ext cx="326" cy="350"/>
            </a:xfrm>
            <a:custGeom>
              <a:avLst/>
              <a:gdLst/>
              <a:ahLst/>
              <a:cxnLst>
                <a:cxn ang="0">
                  <a:pos x="198" y="32"/>
                </a:cxn>
                <a:cxn ang="0">
                  <a:pos x="262" y="70"/>
                </a:cxn>
                <a:cxn ang="0">
                  <a:pos x="258" y="86"/>
                </a:cxn>
                <a:cxn ang="0">
                  <a:pos x="246" y="98"/>
                </a:cxn>
                <a:cxn ang="0">
                  <a:pos x="226" y="110"/>
                </a:cxn>
                <a:cxn ang="0">
                  <a:pos x="236" y="128"/>
                </a:cxn>
                <a:cxn ang="0">
                  <a:pos x="266" y="186"/>
                </a:cxn>
                <a:cxn ang="0">
                  <a:pos x="272" y="210"/>
                </a:cxn>
                <a:cxn ang="0">
                  <a:pos x="258" y="218"/>
                </a:cxn>
                <a:cxn ang="0">
                  <a:pos x="248" y="224"/>
                </a:cxn>
                <a:cxn ang="0">
                  <a:pos x="258" y="230"/>
                </a:cxn>
                <a:cxn ang="0">
                  <a:pos x="276" y="238"/>
                </a:cxn>
                <a:cxn ang="0">
                  <a:pos x="288" y="232"/>
                </a:cxn>
                <a:cxn ang="0">
                  <a:pos x="300" y="222"/>
                </a:cxn>
                <a:cxn ang="0">
                  <a:pos x="318" y="224"/>
                </a:cxn>
                <a:cxn ang="0">
                  <a:pos x="320" y="236"/>
                </a:cxn>
                <a:cxn ang="0">
                  <a:pos x="324" y="248"/>
                </a:cxn>
                <a:cxn ang="0">
                  <a:pos x="318" y="268"/>
                </a:cxn>
                <a:cxn ang="0">
                  <a:pos x="298" y="260"/>
                </a:cxn>
                <a:cxn ang="0">
                  <a:pos x="296" y="272"/>
                </a:cxn>
                <a:cxn ang="0">
                  <a:pos x="304" y="288"/>
                </a:cxn>
                <a:cxn ang="0">
                  <a:pos x="314" y="298"/>
                </a:cxn>
                <a:cxn ang="0">
                  <a:pos x="314" y="314"/>
                </a:cxn>
                <a:cxn ang="0">
                  <a:pos x="308" y="322"/>
                </a:cxn>
                <a:cxn ang="0">
                  <a:pos x="296" y="330"/>
                </a:cxn>
                <a:cxn ang="0">
                  <a:pos x="272" y="320"/>
                </a:cxn>
                <a:cxn ang="0">
                  <a:pos x="256" y="322"/>
                </a:cxn>
                <a:cxn ang="0">
                  <a:pos x="260" y="334"/>
                </a:cxn>
                <a:cxn ang="0">
                  <a:pos x="254" y="344"/>
                </a:cxn>
                <a:cxn ang="0">
                  <a:pos x="244" y="332"/>
                </a:cxn>
                <a:cxn ang="0">
                  <a:pos x="236" y="340"/>
                </a:cxn>
                <a:cxn ang="0">
                  <a:pos x="222" y="344"/>
                </a:cxn>
                <a:cxn ang="0">
                  <a:pos x="200" y="312"/>
                </a:cxn>
                <a:cxn ang="0">
                  <a:pos x="182" y="302"/>
                </a:cxn>
                <a:cxn ang="0">
                  <a:pos x="150" y="288"/>
                </a:cxn>
                <a:cxn ang="0">
                  <a:pos x="98" y="226"/>
                </a:cxn>
                <a:cxn ang="0">
                  <a:pos x="88" y="202"/>
                </a:cxn>
                <a:cxn ang="0">
                  <a:pos x="74" y="208"/>
                </a:cxn>
                <a:cxn ang="0">
                  <a:pos x="64" y="200"/>
                </a:cxn>
                <a:cxn ang="0">
                  <a:pos x="68" y="190"/>
                </a:cxn>
                <a:cxn ang="0">
                  <a:pos x="54" y="178"/>
                </a:cxn>
                <a:cxn ang="0">
                  <a:pos x="42" y="188"/>
                </a:cxn>
                <a:cxn ang="0">
                  <a:pos x="34" y="206"/>
                </a:cxn>
                <a:cxn ang="0">
                  <a:pos x="22" y="202"/>
                </a:cxn>
                <a:cxn ang="0">
                  <a:pos x="16" y="154"/>
                </a:cxn>
                <a:cxn ang="0">
                  <a:pos x="30" y="152"/>
                </a:cxn>
                <a:cxn ang="0">
                  <a:pos x="28" y="136"/>
                </a:cxn>
                <a:cxn ang="0">
                  <a:pos x="28" y="126"/>
                </a:cxn>
                <a:cxn ang="0">
                  <a:pos x="40" y="138"/>
                </a:cxn>
                <a:cxn ang="0">
                  <a:pos x="48" y="134"/>
                </a:cxn>
                <a:cxn ang="0">
                  <a:pos x="62" y="122"/>
                </a:cxn>
                <a:cxn ang="0">
                  <a:pos x="72" y="112"/>
                </a:cxn>
                <a:cxn ang="0">
                  <a:pos x="80" y="112"/>
                </a:cxn>
                <a:cxn ang="0">
                  <a:pos x="94" y="108"/>
                </a:cxn>
                <a:cxn ang="0">
                  <a:pos x="102" y="90"/>
                </a:cxn>
                <a:cxn ang="0">
                  <a:pos x="110" y="90"/>
                </a:cxn>
                <a:cxn ang="0">
                  <a:pos x="110" y="76"/>
                </a:cxn>
                <a:cxn ang="0">
                  <a:pos x="110" y="54"/>
                </a:cxn>
                <a:cxn ang="0">
                  <a:pos x="114" y="32"/>
                </a:cxn>
                <a:cxn ang="0">
                  <a:pos x="134" y="14"/>
                </a:cxn>
                <a:cxn ang="0">
                  <a:pos x="158" y="8"/>
                </a:cxn>
              </a:cxnLst>
              <a:rect l="0" t="0" r="r" b="b"/>
              <a:pathLst>
                <a:path w="326" h="350">
                  <a:moveTo>
                    <a:pt x="188" y="8"/>
                  </a:moveTo>
                  <a:lnTo>
                    <a:pt x="188" y="10"/>
                  </a:lnTo>
                  <a:lnTo>
                    <a:pt x="190" y="12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2" y="18"/>
                  </a:lnTo>
                  <a:lnTo>
                    <a:pt x="194" y="18"/>
                  </a:lnTo>
                  <a:lnTo>
                    <a:pt x="196" y="20"/>
                  </a:lnTo>
                  <a:lnTo>
                    <a:pt x="196" y="18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18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200" y="24"/>
                  </a:lnTo>
                  <a:lnTo>
                    <a:pt x="200" y="26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200" y="28"/>
                  </a:lnTo>
                  <a:lnTo>
                    <a:pt x="198" y="30"/>
                  </a:lnTo>
                  <a:lnTo>
                    <a:pt x="198" y="30"/>
                  </a:lnTo>
                  <a:lnTo>
                    <a:pt x="198" y="32"/>
                  </a:lnTo>
                  <a:lnTo>
                    <a:pt x="196" y="34"/>
                  </a:lnTo>
                  <a:lnTo>
                    <a:pt x="196" y="36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2" y="40"/>
                  </a:lnTo>
                  <a:lnTo>
                    <a:pt x="248" y="46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8"/>
                  </a:lnTo>
                  <a:lnTo>
                    <a:pt x="254" y="48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6" y="54"/>
                  </a:lnTo>
                  <a:lnTo>
                    <a:pt x="256" y="56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60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0" y="64"/>
                  </a:lnTo>
                  <a:lnTo>
                    <a:pt x="260" y="66"/>
                  </a:lnTo>
                  <a:lnTo>
                    <a:pt x="260" y="68"/>
                  </a:lnTo>
                  <a:lnTo>
                    <a:pt x="262" y="70"/>
                  </a:lnTo>
                  <a:lnTo>
                    <a:pt x="262" y="72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4" y="76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4" y="78"/>
                  </a:lnTo>
                  <a:lnTo>
                    <a:pt x="262" y="78"/>
                  </a:lnTo>
                  <a:lnTo>
                    <a:pt x="262" y="78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4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4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0" y="92"/>
                  </a:lnTo>
                  <a:lnTo>
                    <a:pt x="250" y="94"/>
                  </a:lnTo>
                  <a:lnTo>
                    <a:pt x="250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8" y="96"/>
                  </a:lnTo>
                  <a:lnTo>
                    <a:pt x="246" y="98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0"/>
                  </a:lnTo>
                  <a:lnTo>
                    <a:pt x="244" y="102"/>
                  </a:lnTo>
                  <a:lnTo>
                    <a:pt x="244" y="102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42" y="104"/>
                  </a:lnTo>
                  <a:lnTo>
                    <a:pt x="242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40" y="104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8" y="106"/>
                  </a:lnTo>
                  <a:lnTo>
                    <a:pt x="236" y="106"/>
                  </a:lnTo>
                  <a:lnTo>
                    <a:pt x="236" y="108"/>
                  </a:lnTo>
                  <a:lnTo>
                    <a:pt x="234" y="108"/>
                  </a:lnTo>
                  <a:lnTo>
                    <a:pt x="232" y="108"/>
                  </a:lnTo>
                  <a:lnTo>
                    <a:pt x="232" y="108"/>
                  </a:lnTo>
                  <a:lnTo>
                    <a:pt x="230" y="108"/>
                  </a:lnTo>
                  <a:lnTo>
                    <a:pt x="230" y="108"/>
                  </a:lnTo>
                  <a:lnTo>
                    <a:pt x="228" y="110"/>
                  </a:lnTo>
                  <a:lnTo>
                    <a:pt x="226" y="110"/>
                  </a:lnTo>
                  <a:lnTo>
                    <a:pt x="226" y="110"/>
                  </a:lnTo>
                  <a:lnTo>
                    <a:pt x="224" y="110"/>
                  </a:lnTo>
                  <a:lnTo>
                    <a:pt x="224" y="110"/>
                  </a:lnTo>
                  <a:lnTo>
                    <a:pt x="222" y="110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2"/>
                  </a:lnTo>
                  <a:lnTo>
                    <a:pt x="222" y="114"/>
                  </a:lnTo>
                  <a:lnTo>
                    <a:pt x="222" y="116"/>
                  </a:lnTo>
                  <a:lnTo>
                    <a:pt x="222" y="116"/>
                  </a:lnTo>
                  <a:lnTo>
                    <a:pt x="224" y="118"/>
                  </a:lnTo>
                  <a:lnTo>
                    <a:pt x="224" y="118"/>
                  </a:lnTo>
                  <a:lnTo>
                    <a:pt x="224" y="120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26" y="122"/>
                  </a:lnTo>
                  <a:lnTo>
                    <a:pt x="228" y="122"/>
                  </a:lnTo>
                  <a:lnTo>
                    <a:pt x="228" y="124"/>
                  </a:lnTo>
                  <a:lnTo>
                    <a:pt x="230" y="124"/>
                  </a:lnTo>
                  <a:lnTo>
                    <a:pt x="230" y="124"/>
                  </a:lnTo>
                  <a:lnTo>
                    <a:pt x="232" y="126"/>
                  </a:lnTo>
                  <a:lnTo>
                    <a:pt x="234" y="126"/>
                  </a:lnTo>
                  <a:lnTo>
                    <a:pt x="234" y="126"/>
                  </a:lnTo>
                  <a:lnTo>
                    <a:pt x="236" y="128"/>
                  </a:lnTo>
                  <a:lnTo>
                    <a:pt x="236" y="128"/>
                  </a:lnTo>
                  <a:lnTo>
                    <a:pt x="238" y="128"/>
                  </a:lnTo>
                  <a:lnTo>
                    <a:pt x="238" y="130"/>
                  </a:lnTo>
                  <a:lnTo>
                    <a:pt x="240" y="130"/>
                  </a:lnTo>
                  <a:lnTo>
                    <a:pt x="242" y="132"/>
                  </a:lnTo>
                  <a:lnTo>
                    <a:pt x="244" y="132"/>
                  </a:lnTo>
                  <a:lnTo>
                    <a:pt x="244" y="134"/>
                  </a:lnTo>
                  <a:lnTo>
                    <a:pt x="252" y="140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4"/>
                  </a:lnTo>
                  <a:lnTo>
                    <a:pt x="266" y="176"/>
                  </a:lnTo>
                  <a:lnTo>
                    <a:pt x="266" y="176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2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6" y="186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68" y="188"/>
                  </a:lnTo>
                  <a:lnTo>
                    <a:pt x="270" y="190"/>
                  </a:lnTo>
                  <a:lnTo>
                    <a:pt x="272" y="194"/>
                  </a:lnTo>
                  <a:lnTo>
                    <a:pt x="272" y="196"/>
                  </a:lnTo>
                  <a:lnTo>
                    <a:pt x="272" y="196"/>
                  </a:lnTo>
                  <a:lnTo>
                    <a:pt x="272" y="198"/>
                  </a:lnTo>
                  <a:lnTo>
                    <a:pt x="272" y="198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0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2" y="206"/>
                  </a:lnTo>
                  <a:lnTo>
                    <a:pt x="272" y="206"/>
                  </a:lnTo>
                  <a:lnTo>
                    <a:pt x="272" y="208"/>
                  </a:lnTo>
                  <a:lnTo>
                    <a:pt x="272" y="208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0"/>
                  </a:lnTo>
                  <a:lnTo>
                    <a:pt x="272" y="212"/>
                  </a:lnTo>
                  <a:lnTo>
                    <a:pt x="272" y="212"/>
                  </a:lnTo>
                  <a:lnTo>
                    <a:pt x="272" y="214"/>
                  </a:lnTo>
                  <a:lnTo>
                    <a:pt x="272" y="214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8" y="214"/>
                  </a:lnTo>
                  <a:lnTo>
                    <a:pt x="266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4" y="216"/>
                  </a:lnTo>
                  <a:lnTo>
                    <a:pt x="262" y="216"/>
                  </a:lnTo>
                  <a:lnTo>
                    <a:pt x="262" y="216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60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8" y="218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6" y="220"/>
                  </a:lnTo>
                  <a:lnTo>
                    <a:pt x="254" y="220"/>
                  </a:lnTo>
                  <a:lnTo>
                    <a:pt x="254" y="218"/>
                  </a:lnTo>
                  <a:lnTo>
                    <a:pt x="252" y="218"/>
                  </a:lnTo>
                  <a:lnTo>
                    <a:pt x="252" y="218"/>
                  </a:lnTo>
                  <a:lnTo>
                    <a:pt x="252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50" y="216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8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18"/>
                  </a:lnTo>
                  <a:lnTo>
                    <a:pt x="246" y="220"/>
                  </a:lnTo>
                  <a:lnTo>
                    <a:pt x="246" y="220"/>
                  </a:lnTo>
                  <a:lnTo>
                    <a:pt x="246" y="222"/>
                  </a:lnTo>
                  <a:lnTo>
                    <a:pt x="248" y="222"/>
                  </a:lnTo>
                  <a:lnTo>
                    <a:pt x="248" y="222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50" y="226"/>
                  </a:lnTo>
                  <a:lnTo>
                    <a:pt x="248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6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0" y="228"/>
                  </a:lnTo>
                  <a:lnTo>
                    <a:pt x="252" y="228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2" y="230"/>
                  </a:lnTo>
                  <a:lnTo>
                    <a:pt x="254" y="230"/>
                  </a:lnTo>
                  <a:lnTo>
                    <a:pt x="254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6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2" y="230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68" y="232"/>
                  </a:lnTo>
                  <a:lnTo>
                    <a:pt x="270" y="232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2" y="234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6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78" y="238"/>
                  </a:lnTo>
                  <a:lnTo>
                    <a:pt x="280" y="238"/>
                  </a:lnTo>
                  <a:lnTo>
                    <a:pt x="280" y="238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0" y="236"/>
                  </a:lnTo>
                  <a:lnTo>
                    <a:pt x="282" y="236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2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4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4"/>
                  </a:lnTo>
                  <a:lnTo>
                    <a:pt x="286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0" y="232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294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30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8" y="226"/>
                  </a:lnTo>
                  <a:lnTo>
                    <a:pt x="298" y="226"/>
                  </a:lnTo>
                  <a:lnTo>
                    <a:pt x="300" y="226"/>
                  </a:lnTo>
                  <a:lnTo>
                    <a:pt x="300" y="226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300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2" y="222"/>
                  </a:lnTo>
                  <a:lnTo>
                    <a:pt x="304" y="222"/>
                  </a:lnTo>
                  <a:lnTo>
                    <a:pt x="304" y="220"/>
                  </a:lnTo>
                  <a:lnTo>
                    <a:pt x="306" y="220"/>
                  </a:lnTo>
                  <a:lnTo>
                    <a:pt x="306" y="220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10" y="224"/>
                  </a:lnTo>
                  <a:lnTo>
                    <a:pt x="310" y="224"/>
                  </a:lnTo>
                  <a:lnTo>
                    <a:pt x="310" y="226"/>
                  </a:lnTo>
                  <a:lnTo>
                    <a:pt x="310" y="226"/>
                  </a:lnTo>
                  <a:lnTo>
                    <a:pt x="312" y="226"/>
                  </a:lnTo>
                  <a:lnTo>
                    <a:pt x="312" y="226"/>
                  </a:lnTo>
                  <a:lnTo>
                    <a:pt x="314" y="226"/>
                  </a:lnTo>
                  <a:lnTo>
                    <a:pt x="314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6" y="226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18" y="224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22" y="224"/>
                  </a:lnTo>
                  <a:lnTo>
                    <a:pt x="322" y="224"/>
                  </a:lnTo>
                  <a:lnTo>
                    <a:pt x="324" y="224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4" y="226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28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0"/>
                  </a:lnTo>
                  <a:lnTo>
                    <a:pt x="322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2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4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0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38"/>
                  </a:lnTo>
                  <a:lnTo>
                    <a:pt x="322" y="240"/>
                  </a:lnTo>
                  <a:lnTo>
                    <a:pt x="324" y="240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2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4"/>
                  </a:lnTo>
                  <a:lnTo>
                    <a:pt x="324" y="246"/>
                  </a:lnTo>
                  <a:lnTo>
                    <a:pt x="326" y="246"/>
                  </a:lnTo>
                  <a:lnTo>
                    <a:pt x="326" y="246"/>
                  </a:lnTo>
                  <a:lnTo>
                    <a:pt x="326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48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0"/>
                  </a:lnTo>
                  <a:lnTo>
                    <a:pt x="324" y="252"/>
                  </a:lnTo>
                  <a:lnTo>
                    <a:pt x="324" y="252"/>
                  </a:lnTo>
                  <a:lnTo>
                    <a:pt x="324" y="254"/>
                  </a:lnTo>
                  <a:lnTo>
                    <a:pt x="322" y="254"/>
                  </a:lnTo>
                  <a:lnTo>
                    <a:pt x="324" y="254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6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2" y="260"/>
                  </a:lnTo>
                  <a:lnTo>
                    <a:pt x="320" y="260"/>
                  </a:lnTo>
                  <a:lnTo>
                    <a:pt x="320" y="260"/>
                  </a:lnTo>
                  <a:lnTo>
                    <a:pt x="318" y="260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2"/>
                  </a:lnTo>
                  <a:lnTo>
                    <a:pt x="318" y="264"/>
                  </a:lnTo>
                  <a:lnTo>
                    <a:pt x="318" y="266"/>
                  </a:lnTo>
                  <a:lnTo>
                    <a:pt x="318" y="268"/>
                  </a:lnTo>
                  <a:lnTo>
                    <a:pt x="316" y="268"/>
                  </a:lnTo>
                  <a:lnTo>
                    <a:pt x="316" y="266"/>
                  </a:lnTo>
                  <a:lnTo>
                    <a:pt x="316" y="266"/>
                  </a:lnTo>
                  <a:lnTo>
                    <a:pt x="314" y="266"/>
                  </a:lnTo>
                  <a:lnTo>
                    <a:pt x="314" y="264"/>
                  </a:lnTo>
                  <a:lnTo>
                    <a:pt x="312" y="264"/>
                  </a:lnTo>
                  <a:lnTo>
                    <a:pt x="312" y="264"/>
                  </a:lnTo>
                  <a:lnTo>
                    <a:pt x="312" y="262"/>
                  </a:lnTo>
                  <a:lnTo>
                    <a:pt x="310" y="262"/>
                  </a:lnTo>
                  <a:lnTo>
                    <a:pt x="310" y="262"/>
                  </a:lnTo>
                  <a:lnTo>
                    <a:pt x="310" y="260"/>
                  </a:lnTo>
                  <a:lnTo>
                    <a:pt x="308" y="260"/>
                  </a:lnTo>
                  <a:lnTo>
                    <a:pt x="308" y="260"/>
                  </a:lnTo>
                  <a:lnTo>
                    <a:pt x="306" y="260"/>
                  </a:lnTo>
                  <a:lnTo>
                    <a:pt x="306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4" y="260"/>
                  </a:lnTo>
                  <a:lnTo>
                    <a:pt x="302" y="260"/>
                  </a:lnTo>
                  <a:lnTo>
                    <a:pt x="302" y="260"/>
                  </a:lnTo>
                  <a:lnTo>
                    <a:pt x="300" y="260"/>
                  </a:lnTo>
                  <a:lnTo>
                    <a:pt x="300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8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4" y="262"/>
                  </a:lnTo>
                  <a:lnTo>
                    <a:pt x="292" y="262"/>
                  </a:lnTo>
                  <a:lnTo>
                    <a:pt x="292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2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4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6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2" y="270"/>
                  </a:lnTo>
                  <a:lnTo>
                    <a:pt x="294" y="270"/>
                  </a:lnTo>
                  <a:lnTo>
                    <a:pt x="294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298" y="276"/>
                  </a:lnTo>
                  <a:lnTo>
                    <a:pt x="300" y="278"/>
                  </a:lnTo>
                  <a:lnTo>
                    <a:pt x="300" y="278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0" y="280"/>
                  </a:lnTo>
                  <a:lnTo>
                    <a:pt x="302" y="282"/>
                  </a:lnTo>
                  <a:lnTo>
                    <a:pt x="302" y="282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6"/>
                  </a:lnTo>
                  <a:lnTo>
                    <a:pt x="304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6" y="290"/>
                  </a:lnTo>
                  <a:lnTo>
                    <a:pt x="306" y="290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2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4"/>
                  </a:lnTo>
                  <a:lnTo>
                    <a:pt x="308" y="296"/>
                  </a:lnTo>
                  <a:lnTo>
                    <a:pt x="308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0" y="296"/>
                  </a:lnTo>
                  <a:lnTo>
                    <a:pt x="312" y="296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4" y="298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0"/>
                  </a:lnTo>
                  <a:lnTo>
                    <a:pt x="316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2"/>
                  </a:lnTo>
                  <a:lnTo>
                    <a:pt x="318" y="304"/>
                  </a:lnTo>
                  <a:lnTo>
                    <a:pt x="318" y="306"/>
                  </a:lnTo>
                  <a:lnTo>
                    <a:pt x="320" y="306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08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20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8" y="310"/>
                  </a:lnTo>
                  <a:lnTo>
                    <a:pt x="316" y="310"/>
                  </a:lnTo>
                  <a:lnTo>
                    <a:pt x="316" y="312"/>
                  </a:lnTo>
                  <a:lnTo>
                    <a:pt x="314" y="312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4" y="314"/>
                  </a:lnTo>
                  <a:lnTo>
                    <a:pt x="312" y="314"/>
                  </a:lnTo>
                  <a:lnTo>
                    <a:pt x="312" y="314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10" y="316"/>
                  </a:lnTo>
                  <a:lnTo>
                    <a:pt x="308" y="316"/>
                  </a:lnTo>
                  <a:lnTo>
                    <a:pt x="306" y="316"/>
                  </a:lnTo>
                  <a:lnTo>
                    <a:pt x="306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18"/>
                  </a:lnTo>
                  <a:lnTo>
                    <a:pt x="304" y="320"/>
                  </a:lnTo>
                  <a:lnTo>
                    <a:pt x="304" y="320"/>
                  </a:lnTo>
                  <a:lnTo>
                    <a:pt x="306" y="320"/>
                  </a:lnTo>
                  <a:lnTo>
                    <a:pt x="306" y="322"/>
                  </a:lnTo>
                  <a:lnTo>
                    <a:pt x="306" y="322"/>
                  </a:lnTo>
                  <a:lnTo>
                    <a:pt x="308" y="322"/>
                  </a:lnTo>
                  <a:lnTo>
                    <a:pt x="308" y="324"/>
                  </a:lnTo>
                  <a:lnTo>
                    <a:pt x="308" y="324"/>
                  </a:lnTo>
                  <a:lnTo>
                    <a:pt x="310" y="326"/>
                  </a:lnTo>
                  <a:lnTo>
                    <a:pt x="308" y="326"/>
                  </a:lnTo>
                  <a:lnTo>
                    <a:pt x="308" y="328"/>
                  </a:lnTo>
                  <a:lnTo>
                    <a:pt x="308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6" y="328"/>
                  </a:lnTo>
                  <a:lnTo>
                    <a:pt x="304" y="3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2" y="326"/>
                  </a:lnTo>
                  <a:lnTo>
                    <a:pt x="302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0" y="328"/>
                  </a:lnTo>
                  <a:lnTo>
                    <a:pt x="300" y="330"/>
                  </a:lnTo>
                  <a:lnTo>
                    <a:pt x="300" y="330"/>
                  </a:lnTo>
                  <a:lnTo>
                    <a:pt x="298" y="330"/>
                  </a:lnTo>
                  <a:lnTo>
                    <a:pt x="298" y="332"/>
                  </a:lnTo>
                  <a:lnTo>
                    <a:pt x="298" y="332"/>
                  </a:lnTo>
                  <a:lnTo>
                    <a:pt x="296" y="330"/>
                  </a:lnTo>
                  <a:lnTo>
                    <a:pt x="296" y="330"/>
                  </a:lnTo>
                  <a:lnTo>
                    <a:pt x="294" y="328"/>
                  </a:lnTo>
                  <a:lnTo>
                    <a:pt x="294" y="328"/>
                  </a:lnTo>
                  <a:lnTo>
                    <a:pt x="294" y="326"/>
                  </a:lnTo>
                  <a:lnTo>
                    <a:pt x="292" y="326"/>
                  </a:lnTo>
                  <a:lnTo>
                    <a:pt x="292" y="324"/>
                  </a:lnTo>
                  <a:lnTo>
                    <a:pt x="292" y="324"/>
                  </a:lnTo>
                  <a:lnTo>
                    <a:pt x="290" y="322"/>
                  </a:lnTo>
                  <a:lnTo>
                    <a:pt x="290" y="322"/>
                  </a:lnTo>
                  <a:lnTo>
                    <a:pt x="288" y="322"/>
                  </a:lnTo>
                  <a:lnTo>
                    <a:pt x="288" y="322"/>
                  </a:lnTo>
                  <a:lnTo>
                    <a:pt x="286" y="322"/>
                  </a:lnTo>
                  <a:lnTo>
                    <a:pt x="286" y="322"/>
                  </a:lnTo>
                  <a:lnTo>
                    <a:pt x="284" y="322"/>
                  </a:lnTo>
                  <a:lnTo>
                    <a:pt x="284" y="320"/>
                  </a:lnTo>
                  <a:lnTo>
                    <a:pt x="282" y="320"/>
                  </a:lnTo>
                  <a:lnTo>
                    <a:pt x="280" y="320"/>
                  </a:lnTo>
                  <a:lnTo>
                    <a:pt x="278" y="320"/>
                  </a:lnTo>
                  <a:lnTo>
                    <a:pt x="278" y="320"/>
                  </a:lnTo>
                  <a:lnTo>
                    <a:pt x="276" y="320"/>
                  </a:lnTo>
                  <a:lnTo>
                    <a:pt x="276" y="320"/>
                  </a:lnTo>
                  <a:lnTo>
                    <a:pt x="274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2" y="320"/>
                  </a:lnTo>
                  <a:lnTo>
                    <a:pt x="270" y="320"/>
                  </a:lnTo>
                  <a:lnTo>
                    <a:pt x="270" y="320"/>
                  </a:lnTo>
                  <a:lnTo>
                    <a:pt x="268" y="320"/>
                  </a:lnTo>
                  <a:lnTo>
                    <a:pt x="268" y="322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320"/>
                  </a:lnTo>
                  <a:lnTo>
                    <a:pt x="264" y="320"/>
                  </a:lnTo>
                  <a:lnTo>
                    <a:pt x="264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260" y="320"/>
                  </a:lnTo>
                  <a:lnTo>
                    <a:pt x="260" y="320"/>
                  </a:lnTo>
                  <a:lnTo>
                    <a:pt x="258" y="320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8" y="318"/>
                  </a:lnTo>
                  <a:lnTo>
                    <a:pt x="256" y="318"/>
                  </a:lnTo>
                  <a:lnTo>
                    <a:pt x="256" y="318"/>
                  </a:lnTo>
                  <a:lnTo>
                    <a:pt x="256" y="320"/>
                  </a:lnTo>
                  <a:lnTo>
                    <a:pt x="256" y="320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2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4"/>
                  </a:lnTo>
                  <a:lnTo>
                    <a:pt x="258" y="326"/>
                  </a:lnTo>
                  <a:lnTo>
                    <a:pt x="258" y="326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6" y="332"/>
                  </a:lnTo>
                  <a:lnTo>
                    <a:pt x="258" y="332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58" y="334"/>
                  </a:lnTo>
                  <a:lnTo>
                    <a:pt x="260" y="334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6"/>
                  </a:lnTo>
                  <a:lnTo>
                    <a:pt x="260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38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4" y="340"/>
                  </a:lnTo>
                  <a:lnTo>
                    <a:pt x="262" y="342"/>
                  </a:lnTo>
                  <a:lnTo>
                    <a:pt x="262" y="342"/>
                  </a:lnTo>
                  <a:lnTo>
                    <a:pt x="260" y="342"/>
                  </a:lnTo>
                  <a:lnTo>
                    <a:pt x="260" y="342"/>
                  </a:lnTo>
                  <a:lnTo>
                    <a:pt x="258" y="342"/>
                  </a:lnTo>
                  <a:lnTo>
                    <a:pt x="258" y="342"/>
                  </a:lnTo>
                  <a:lnTo>
                    <a:pt x="258" y="344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4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50" y="342"/>
                  </a:lnTo>
                  <a:lnTo>
                    <a:pt x="248" y="342"/>
                  </a:lnTo>
                  <a:lnTo>
                    <a:pt x="248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46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4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2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40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4" y="338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6" y="342"/>
                  </a:lnTo>
                  <a:lnTo>
                    <a:pt x="236" y="342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6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48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26" y="350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2" y="34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22" y="342"/>
                  </a:lnTo>
                  <a:lnTo>
                    <a:pt x="220" y="342"/>
                  </a:lnTo>
                  <a:lnTo>
                    <a:pt x="218" y="340"/>
                  </a:lnTo>
                  <a:lnTo>
                    <a:pt x="218" y="340"/>
                  </a:lnTo>
                  <a:lnTo>
                    <a:pt x="216" y="336"/>
                  </a:lnTo>
                  <a:lnTo>
                    <a:pt x="214" y="334"/>
                  </a:lnTo>
                  <a:lnTo>
                    <a:pt x="212" y="334"/>
                  </a:lnTo>
                  <a:lnTo>
                    <a:pt x="212" y="332"/>
                  </a:lnTo>
                  <a:lnTo>
                    <a:pt x="212" y="332"/>
                  </a:lnTo>
                  <a:lnTo>
                    <a:pt x="210" y="330"/>
                  </a:lnTo>
                  <a:lnTo>
                    <a:pt x="208" y="328"/>
                  </a:lnTo>
                  <a:lnTo>
                    <a:pt x="208" y="326"/>
                  </a:lnTo>
                  <a:lnTo>
                    <a:pt x="204" y="322"/>
                  </a:lnTo>
                  <a:lnTo>
                    <a:pt x="204" y="320"/>
                  </a:lnTo>
                  <a:lnTo>
                    <a:pt x="204" y="320"/>
                  </a:lnTo>
                  <a:lnTo>
                    <a:pt x="204" y="318"/>
                  </a:lnTo>
                  <a:lnTo>
                    <a:pt x="204" y="318"/>
                  </a:lnTo>
                  <a:lnTo>
                    <a:pt x="204" y="316"/>
                  </a:lnTo>
                  <a:lnTo>
                    <a:pt x="206" y="316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2" y="312"/>
                  </a:lnTo>
                  <a:lnTo>
                    <a:pt x="200" y="312"/>
                  </a:lnTo>
                  <a:lnTo>
                    <a:pt x="200" y="312"/>
                  </a:lnTo>
                  <a:lnTo>
                    <a:pt x="198" y="312"/>
                  </a:lnTo>
                  <a:lnTo>
                    <a:pt x="198" y="314"/>
                  </a:lnTo>
                  <a:lnTo>
                    <a:pt x="196" y="314"/>
                  </a:lnTo>
                  <a:lnTo>
                    <a:pt x="196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14"/>
                  </a:lnTo>
                  <a:lnTo>
                    <a:pt x="194" y="308"/>
                  </a:lnTo>
                  <a:lnTo>
                    <a:pt x="194" y="308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6"/>
                  </a:lnTo>
                  <a:lnTo>
                    <a:pt x="194" y="304"/>
                  </a:lnTo>
                  <a:lnTo>
                    <a:pt x="192" y="304"/>
                  </a:lnTo>
                  <a:lnTo>
                    <a:pt x="192" y="304"/>
                  </a:lnTo>
                  <a:lnTo>
                    <a:pt x="190" y="302"/>
                  </a:lnTo>
                  <a:lnTo>
                    <a:pt x="190" y="302"/>
                  </a:lnTo>
                  <a:lnTo>
                    <a:pt x="188" y="302"/>
                  </a:lnTo>
                  <a:lnTo>
                    <a:pt x="188" y="302"/>
                  </a:lnTo>
                  <a:lnTo>
                    <a:pt x="186" y="302"/>
                  </a:lnTo>
                  <a:lnTo>
                    <a:pt x="186" y="302"/>
                  </a:lnTo>
                  <a:lnTo>
                    <a:pt x="184" y="302"/>
                  </a:lnTo>
                  <a:lnTo>
                    <a:pt x="184" y="302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0" y="302"/>
                  </a:lnTo>
                  <a:lnTo>
                    <a:pt x="178" y="302"/>
                  </a:lnTo>
                  <a:lnTo>
                    <a:pt x="178" y="302"/>
                  </a:lnTo>
                  <a:lnTo>
                    <a:pt x="176" y="302"/>
                  </a:lnTo>
                  <a:lnTo>
                    <a:pt x="176" y="300"/>
                  </a:lnTo>
                  <a:lnTo>
                    <a:pt x="174" y="300"/>
                  </a:lnTo>
                  <a:lnTo>
                    <a:pt x="174" y="300"/>
                  </a:lnTo>
                  <a:lnTo>
                    <a:pt x="172" y="300"/>
                  </a:lnTo>
                  <a:lnTo>
                    <a:pt x="172" y="298"/>
                  </a:lnTo>
                  <a:lnTo>
                    <a:pt x="172" y="298"/>
                  </a:lnTo>
                  <a:lnTo>
                    <a:pt x="170" y="298"/>
                  </a:lnTo>
                  <a:lnTo>
                    <a:pt x="168" y="296"/>
                  </a:lnTo>
                  <a:lnTo>
                    <a:pt x="168" y="296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294"/>
                  </a:lnTo>
                  <a:lnTo>
                    <a:pt x="166" y="292"/>
                  </a:lnTo>
                  <a:lnTo>
                    <a:pt x="166" y="292"/>
                  </a:lnTo>
                  <a:lnTo>
                    <a:pt x="164" y="290"/>
                  </a:lnTo>
                  <a:lnTo>
                    <a:pt x="160" y="290"/>
                  </a:lnTo>
                  <a:lnTo>
                    <a:pt x="158" y="290"/>
                  </a:lnTo>
                  <a:lnTo>
                    <a:pt x="156" y="288"/>
                  </a:lnTo>
                  <a:lnTo>
                    <a:pt x="154" y="288"/>
                  </a:lnTo>
                  <a:lnTo>
                    <a:pt x="152" y="288"/>
                  </a:lnTo>
                  <a:lnTo>
                    <a:pt x="150" y="288"/>
                  </a:lnTo>
                  <a:lnTo>
                    <a:pt x="148" y="288"/>
                  </a:lnTo>
                  <a:lnTo>
                    <a:pt x="146" y="288"/>
                  </a:lnTo>
                  <a:lnTo>
                    <a:pt x="144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6"/>
                  </a:lnTo>
                  <a:lnTo>
                    <a:pt x="142" y="284"/>
                  </a:lnTo>
                  <a:lnTo>
                    <a:pt x="144" y="282"/>
                  </a:lnTo>
                  <a:lnTo>
                    <a:pt x="144" y="282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8" y="270"/>
                  </a:lnTo>
                  <a:lnTo>
                    <a:pt x="122" y="258"/>
                  </a:lnTo>
                  <a:lnTo>
                    <a:pt x="112" y="242"/>
                  </a:lnTo>
                  <a:lnTo>
                    <a:pt x="110" y="238"/>
                  </a:lnTo>
                  <a:lnTo>
                    <a:pt x="110" y="238"/>
                  </a:lnTo>
                  <a:lnTo>
                    <a:pt x="108" y="238"/>
                  </a:lnTo>
                  <a:lnTo>
                    <a:pt x="106" y="240"/>
                  </a:lnTo>
                  <a:lnTo>
                    <a:pt x="106" y="240"/>
                  </a:lnTo>
                  <a:lnTo>
                    <a:pt x="104" y="240"/>
                  </a:lnTo>
                  <a:lnTo>
                    <a:pt x="104" y="240"/>
                  </a:lnTo>
                  <a:lnTo>
                    <a:pt x="104" y="242"/>
                  </a:lnTo>
                  <a:lnTo>
                    <a:pt x="96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100" y="226"/>
                  </a:lnTo>
                  <a:lnTo>
                    <a:pt x="100" y="224"/>
                  </a:lnTo>
                  <a:lnTo>
                    <a:pt x="100" y="224"/>
                  </a:lnTo>
                  <a:lnTo>
                    <a:pt x="102" y="224"/>
                  </a:lnTo>
                  <a:lnTo>
                    <a:pt x="102" y="222"/>
                  </a:lnTo>
                  <a:lnTo>
                    <a:pt x="102" y="222"/>
                  </a:lnTo>
                  <a:lnTo>
                    <a:pt x="102" y="220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100" y="218"/>
                  </a:lnTo>
                  <a:lnTo>
                    <a:pt x="98" y="216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0"/>
                  </a:lnTo>
                  <a:lnTo>
                    <a:pt x="94" y="208"/>
                  </a:lnTo>
                  <a:lnTo>
                    <a:pt x="94" y="208"/>
                  </a:lnTo>
                  <a:lnTo>
                    <a:pt x="92" y="206"/>
                  </a:lnTo>
                  <a:lnTo>
                    <a:pt x="92" y="206"/>
                  </a:lnTo>
                  <a:lnTo>
                    <a:pt x="92" y="204"/>
                  </a:lnTo>
                  <a:lnTo>
                    <a:pt x="90" y="204"/>
                  </a:lnTo>
                  <a:lnTo>
                    <a:pt x="90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8" y="202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6" y="204"/>
                  </a:lnTo>
                  <a:lnTo>
                    <a:pt x="84" y="204"/>
                  </a:lnTo>
                  <a:lnTo>
                    <a:pt x="84" y="206"/>
                  </a:lnTo>
                  <a:lnTo>
                    <a:pt x="84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2" y="206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8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6" y="206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4" y="208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70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66" y="206"/>
                  </a:lnTo>
                  <a:lnTo>
                    <a:pt x="66" y="206"/>
                  </a:lnTo>
                  <a:lnTo>
                    <a:pt x="64" y="206"/>
                  </a:lnTo>
                  <a:lnTo>
                    <a:pt x="64" y="206"/>
                  </a:lnTo>
                  <a:lnTo>
                    <a:pt x="62" y="204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4" y="20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68" y="202"/>
                  </a:lnTo>
                  <a:lnTo>
                    <a:pt x="70" y="202"/>
                  </a:lnTo>
                  <a:lnTo>
                    <a:pt x="70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4" y="200"/>
                  </a:lnTo>
                  <a:lnTo>
                    <a:pt x="72" y="200"/>
                  </a:lnTo>
                  <a:lnTo>
                    <a:pt x="72" y="198"/>
                  </a:lnTo>
                  <a:lnTo>
                    <a:pt x="72" y="198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72" y="194"/>
                  </a:lnTo>
                  <a:lnTo>
                    <a:pt x="70" y="194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68" y="190"/>
                  </a:lnTo>
                  <a:lnTo>
                    <a:pt x="68" y="190"/>
                  </a:lnTo>
                  <a:lnTo>
                    <a:pt x="66" y="190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4" y="188"/>
                  </a:lnTo>
                  <a:lnTo>
                    <a:pt x="62" y="188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6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6" y="182"/>
                  </a:lnTo>
                  <a:lnTo>
                    <a:pt x="56" y="182"/>
                  </a:lnTo>
                  <a:lnTo>
                    <a:pt x="56" y="180"/>
                  </a:lnTo>
                  <a:lnTo>
                    <a:pt x="56" y="18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6"/>
                  </a:lnTo>
                  <a:lnTo>
                    <a:pt x="50" y="176"/>
                  </a:lnTo>
                  <a:lnTo>
                    <a:pt x="50" y="176"/>
                  </a:lnTo>
                  <a:lnTo>
                    <a:pt x="50" y="178"/>
                  </a:lnTo>
                  <a:lnTo>
                    <a:pt x="50" y="178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2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4"/>
                  </a:lnTo>
                  <a:lnTo>
                    <a:pt x="48" y="186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44" y="188"/>
                  </a:lnTo>
                  <a:lnTo>
                    <a:pt x="44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0" y="188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38" y="190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8" y="194"/>
                  </a:lnTo>
                  <a:lnTo>
                    <a:pt x="38" y="194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8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6" y="198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4" y="204"/>
                  </a:lnTo>
                  <a:lnTo>
                    <a:pt x="34" y="204"/>
                  </a:lnTo>
                  <a:lnTo>
                    <a:pt x="34" y="206"/>
                  </a:lnTo>
                  <a:lnTo>
                    <a:pt x="34" y="206"/>
                  </a:lnTo>
                  <a:lnTo>
                    <a:pt x="32" y="206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30" y="210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28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4"/>
                  </a:lnTo>
                  <a:lnTo>
                    <a:pt x="22" y="202"/>
                  </a:lnTo>
                  <a:lnTo>
                    <a:pt x="22" y="202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2" y="196"/>
                  </a:lnTo>
                  <a:lnTo>
                    <a:pt x="22" y="196"/>
                  </a:lnTo>
                  <a:lnTo>
                    <a:pt x="22" y="194"/>
                  </a:lnTo>
                  <a:lnTo>
                    <a:pt x="6" y="172"/>
                  </a:lnTo>
                  <a:lnTo>
                    <a:pt x="2" y="164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10" y="154"/>
                  </a:lnTo>
                  <a:lnTo>
                    <a:pt x="10" y="154"/>
                  </a:lnTo>
                  <a:lnTo>
                    <a:pt x="12" y="152"/>
                  </a:lnTo>
                  <a:lnTo>
                    <a:pt x="12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2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30" y="150"/>
                  </a:lnTo>
                  <a:lnTo>
                    <a:pt x="30" y="148"/>
                  </a:lnTo>
                  <a:lnTo>
                    <a:pt x="32" y="148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4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2" y="142"/>
                  </a:lnTo>
                  <a:lnTo>
                    <a:pt x="34" y="142"/>
                  </a:lnTo>
                  <a:lnTo>
                    <a:pt x="34" y="140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0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2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4" y="128"/>
                  </a:lnTo>
                  <a:lnTo>
                    <a:pt x="26" y="128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8" y="126"/>
                  </a:lnTo>
                  <a:lnTo>
                    <a:pt x="28" y="124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32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6" y="130"/>
                  </a:lnTo>
                  <a:lnTo>
                    <a:pt x="36" y="130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38"/>
                  </a:lnTo>
                  <a:lnTo>
                    <a:pt x="40" y="140"/>
                  </a:lnTo>
                  <a:lnTo>
                    <a:pt x="40" y="140"/>
                  </a:lnTo>
                  <a:lnTo>
                    <a:pt x="40" y="142"/>
                  </a:lnTo>
                  <a:lnTo>
                    <a:pt x="40" y="142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50" y="136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48" y="134"/>
                  </a:lnTo>
                  <a:lnTo>
                    <a:pt x="48" y="134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4" y="132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6" y="130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6"/>
                  </a:lnTo>
                  <a:lnTo>
                    <a:pt x="56" y="126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58" y="124"/>
                  </a:lnTo>
                  <a:lnTo>
                    <a:pt x="60" y="124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2" y="122"/>
                  </a:lnTo>
                  <a:lnTo>
                    <a:pt x="64" y="122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68" y="126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70" y="122"/>
                  </a:lnTo>
                  <a:lnTo>
                    <a:pt x="70" y="122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4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70" y="110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8" y="108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68" y="106"/>
                  </a:lnTo>
                  <a:lnTo>
                    <a:pt x="70" y="106"/>
                  </a:lnTo>
                  <a:lnTo>
                    <a:pt x="70" y="104"/>
                  </a:lnTo>
                  <a:lnTo>
                    <a:pt x="70" y="104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78" y="112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84" y="114"/>
                  </a:lnTo>
                  <a:lnTo>
                    <a:pt x="84" y="114"/>
                  </a:lnTo>
                  <a:lnTo>
                    <a:pt x="84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6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90" y="116"/>
                  </a:lnTo>
                  <a:lnTo>
                    <a:pt x="90" y="118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2" y="114"/>
                  </a:lnTo>
                  <a:lnTo>
                    <a:pt x="92" y="114"/>
                  </a:lnTo>
                  <a:lnTo>
                    <a:pt x="92" y="112"/>
                  </a:lnTo>
                  <a:lnTo>
                    <a:pt x="92" y="112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0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6"/>
                  </a:lnTo>
                  <a:lnTo>
                    <a:pt x="94" y="104"/>
                  </a:lnTo>
                  <a:lnTo>
                    <a:pt x="94" y="102"/>
                  </a:lnTo>
                  <a:lnTo>
                    <a:pt x="96" y="102"/>
                  </a:lnTo>
                  <a:lnTo>
                    <a:pt x="96" y="100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4"/>
                  </a:lnTo>
                  <a:lnTo>
                    <a:pt x="96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0" y="92"/>
                  </a:lnTo>
                  <a:lnTo>
                    <a:pt x="100" y="92"/>
                  </a:lnTo>
                  <a:lnTo>
                    <a:pt x="100" y="90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100" y="88"/>
                  </a:lnTo>
                  <a:lnTo>
                    <a:pt x="100" y="88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88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2" y="92"/>
                  </a:lnTo>
                  <a:lnTo>
                    <a:pt x="112" y="92"/>
                  </a:lnTo>
                  <a:lnTo>
                    <a:pt x="112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8" y="84"/>
                  </a:lnTo>
                  <a:lnTo>
                    <a:pt x="116" y="84"/>
                  </a:lnTo>
                  <a:lnTo>
                    <a:pt x="116" y="84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4" y="82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2" y="78"/>
                  </a:lnTo>
                  <a:lnTo>
                    <a:pt x="110" y="76"/>
                  </a:lnTo>
                  <a:lnTo>
                    <a:pt x="110" y="76"/>
                  </a:lnTo>
                  <a:lnTo>
                    <a:pt x="108" y="76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8" y="72"/>
                  </a:lnTo>
                  <a:lnTo>
                    <a:pt x="108" y="74"/>
                  </a:lnTo>
                  <a:lnTo>
                    <a:pt x="110" y="74"/>
                  </a:lnTo>
                  <a:lnTo>
                    <a:pt x="110" y="72"/>
                  </a:lnTo>
                  <a:lnTo>
                    <a:pt x="110" y="72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0" y="68"/>
                  </a:lnTo>
                  <a:lnTo>
                    <a:pt x="110" y="66"/>
                  </a:lnTo>
                  <a:lnTo>
                    <a:pt x="108" y="66"/>
                  </a:lnTo>
                  <a:lnTo>
                    <a:pt x="108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8" y="60"/>
                  </a:lnTo>
                  <a:lnTo>
                    <a:pt x="108" y="60"/>
                  </a:lnTo>
                  <a:lnTo>
                    <a:pt x="108" y="58"/>
                  </a:lnTo>
                  <a:lnTo>
                    <a:pt x="108" y="56"/>
                  </a:lnTo>
                  <a:lnTo>
                    <a:pt x="110" y="54"/>
                  </a:lnTo>
                  <a:lnTo>
                    <a:pt x="110" y="54"/>
                  </a:lnTo>
                  <a:lnTo>
                    <a:pt x="110" y="52"/>
                  </a:lnTo>
                  <a:lnTo>
                    <a:pt x="112" y="52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50"/>
                  </a:lnTo>
                  <a:lnTo>
                    <a:pt x="112" y="48"/>
                  </a:lnTo>
                  <a:lnTo>
                    <a:pt x="114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4" y="44"/>
                  </a:lnTo>
                  <a:lnTo>
                    <a:pt x="116" y="44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2"/>
                  </a:lnTo>
                  <a:lnTo>
                    <a:pt x="116" y="40"/>
                  </a:lnTo>
                  <a:lnTo>
                    <a:pt x="116" y="38"/>
                  </a:lnTo>
                  <a:lnTo>
                    <a:pt x="116" y="38"/>
                  </a:lnTo>
                  <a:lnTo>
                    <a:pt x="116" y="36"/>
                  </a:lnTo>
                  <a:lnTo>
                    <a:pt x="114" y="36"/>
                  </a:lnTo>
                  <a:lnTo>
                    <a:pt x="114" y="36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4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6" y="32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6" y="26"/>
                  </a:lnTo>
                  <a:lnTo>
                    <a:pt x="126" y="24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0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18"/>
                  </a:lnTo>
                  <a:lnTo>
                    <a:pt x="132" y="16"/>
                  </a:lnTo>
                  <a:lnTo>
                    <a:pt x="134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0"/>
                  </a:lnTo>
                  <a:lnTo>
                    <a:pt x="136" y="10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6"/>
                  </a:lnTo>
                  <a:lnTo>
                    <a:pt x="140" y="6"/>
                  </a:lnTo>
                  <a:lnTo>
                    <a:pt x="140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6"/>
                  </a:lnTo>
                  <a:lnTo>
                    <a:pt x="142" y="8"/>
                  </a:lnTo>
                  <a:lnTo>
                    <a:pt x="142" y="8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6" y="8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6" y="8"/>
                  </a:lnTo>
                  <a:lnTo>
                    <a:pt x="168" y="8"/>
                  </a:lnTo>
                  <a:lnTo>
                    <a:pt x="168" y="8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4" y="6"/>
                  </a:lnTo>
                  <a:lnTo>
                    <a:pt x="176" y="6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2"/>
                  </a:lnTo>
                  <a:lnTo>
                    <a:pt x="186" y="4"/>
                  </a:lnTo>
                  <a:lnTo>
                    <a:pt x="186" y="6"/>
                  </a:lnTo>
                  <a:lnTo>
                    <a:pt x="188" y="8"/>
                  </a:lnTo>
                  <a:lnTo>
                    <a:pt x="188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412" y="1833"/>
              <a:ext cx="260" cy="632"/>
            </a:xfrm>
            <a:custGeom>
              <a:avLst/>
              <a:gdLst/>
              <a:ahLst/>
              <a:cxnLst>
                <a:cxn ang="0">
                  <a:pos x="134" y="100"/>
                </a:cxn>
                <a:cxn ang="0">
                  <a:pos x="170" y="120"/>
                </a:cxn>
                <a:cxn ang="0">
                  <a:pos x="176" y="164"/>
                </a:cxn>
                <a:cxn ang="0">
                  <a:pos x="124" y="202"/>
                </a:cxn>
                <a:cxn ang="0">
                  <a:pos x="112" y="208"/>
                </a:cxn>
                <a:cxn ang="0">
                  <a:pos x="130" y="226"/>
                </a:cxn>
                <a:cxn ang="0">
                  <a:pos x="146" y="238"/>
                </a:cxn>
                <a:cxn ang="0">
                  <a:pos x="138" y="262"/>
                </a:cxn>
                <a:cxn ang="0">
                  <a:pos x="146" y="298"/>
                </a:cxn>
                <a:cxn ang="0">
                  <a:pos x="154" y="326"/>
                </a:cxn>
                <a:cxn ang="0">
                  <a:pos x="182" y="322"/>
                </a:cxn>
                <a:cxn ang="0">
                  <a:pos x="212" y="298"/>
                </a:cxn>
                <a:cxn ang="0">
                  <a:pos x="242" y="322"/>
                </a:cxn>
                <a:cxn ang="0">
                  <a:pos x="232" y="344"/>
                </a:cxn>
                <a:cxn ang="0">
                  <a:pos x="208" y="340"/>
                </a:cxn>
                <a:cxn ang="0">
                  <a:pos x="198" y="358"/>
                </a:cxn>
                <a:cxn ang="0">
                  <a:pos x="180" y="380"/>
                </a:cxn>
                <a:cxn ang="0">
                  <a:pos x="164" y="366"/>
                </a:cxn>
                <a:cxn ang="0">
                  <a:pos x="170" y="382"/>
                </a:cxn>
                <a:cxn ang="0">
                  <a:pos x="140" y="392"/>
                </a:cxn>
                <a:cxn ang="0">
                  <a:pos x="170" y="442"/>
                </a:cxn>
                <a:cxn ang="0">
                  <a:pos x="186" y="418"/>
                </a:cxn>
                <a:cxn ang="0">
                  <a:pos x="206" y="426"/>
                </a:cxn>
                <a:cxn ang="0">
                  <a:pos x="206" y="446"/>
                </a:cxn>
                <a:cxn ang="0">
                  <a:pos x="230" y="440"/>
                </a:cxn>
                <a:cxn ang="0">
                  <a:pos x="226" y="560"/>
                </a:cxn>
                <a:cxn ang="0">
                  <a:pos x="206" y="630"/>
                </a:cxn>
                <a:cxn ang="0">
                  <a:pos x="170" y="610"/>
                </a:cxn>
                <a:cxn ang="0">
                  <a:pos x="134" y="590"/>
                </a:cxn>
                <a:cxn ang="0">
                  <a:pos x="100" y="572"/>
                </a:cxn>
                <a:cxn ang="0">
                  <a:pos x="64" y="552"/>
                </a:cxn>
                <a:cxn ang="0">
                  <a:pos x="40" y="514"/>
                </a:cxn>
                <a:cxn ang="0">
                  <a:pos x="28" y="488"/>
                </a:cxn>
                <a:cxn ang="0">
                  <a:pos x="32" y="456"/>
                </a:cxn>
                <a:cxn ang="0">
                  <a:pos x="40" y="430"/>
                </a:cxn>
                <a:cxn ang="0">
                  <a:pos x="70" y="416"/>
                </a:cxn>
                <a:cxn ang="0">
                  <a:pos x="84" y="396"/>
                </a:cxn>
                <a:cxn ang="0">
                  <a:pos x="100" y="376"/>
                </a:cxn>
                <a:cxn ang="0">
                  <a:pos x="126" y="386"/>
                </a:cxn>
                <a:cxn ang="0">
                  <a:pos x="110" y="360"/>
                </a:cxn>
                <a:cxn ang="0">
                  <a:pos x="74" y="356"/>
                </a:cxn>
                <a:cxn ang="0">
                  <a:pos x="52" y="352"/>
                </a:cxn>
                <a:cxn ang="0">
                  <a:pos x="58" y="348"/>
                </a:cxn>
                <a:cxn ang="0">
                  <a:pos x="70" y="328"/>
                </a:cxn>
                <a:cxn ang="0">
                  <a:pos x="70" y="288"/>
                </a:cxn>
                <a:cxn ang="0">
                  <a:pos x="60" y="266"/>
                </a:cxn>
                <a:cxn ang="0">
                  <a:pos x="80" y="252"/>
                </a:cxn>
                <a:cxn ang="0">
                  <a:pos x="84" y="238"/>
                </a:cxn>
                <a:cxn ang="0">
                  <a:pos x="48" y="242"/>
                </a:cxn>
                <a:cxn ang="0">
                  <a:pos x="10" y="246"/>
                </a:cxn>
                <a:cxn ang="0">
                  <a:pos x="10" y="226"/>
                </a:cxn>
                <a:cxn ang="0">
                  <a:pos x="18" y="204"/>
                </a:cxn>
                <a:cxn ang="0">
                  <a:pos x="36" y="192"/>
                </a:cxn>
                <a:cxn ang="0">
                  <a:pos x="58" y="178"/>
                </a:cxn>
                <a:cxn ang="0">
                  <a:pos x="62" y="158"/>
                </a:cxn>
                <a:cxn ang="0">
                  <a:pos x="76" y="138"/>
                </a:cxn>
                <a:cxn ang="0">
                  <a:pos x="80" y="108"/>
                </a:cxn>
                <a:cxn ang="0">
                  <a:pos x="76" y="82"/>
                </a:cxn>
                <a:cxn ang="0">
                  <a:pos x="72" y="56"/>
                </a:cxn>
                <a:cxn ang="0">
                  <a:pos x="64" y="30"/>
                </a:cxn>
                <a:cxn ang="0">
                  <a:pos x="84" y="16"/>
                </a:cxn>
                <a:cxn ang="0">
                  <a:pos x="108" y="10"/>
                </a:cxn>
              </a:cxnLst>
              <a:rect l="0" t="0" r="r" b="b"/>
              <a:pathLst>
                <a:path w="260" h="632">
                  <a:moveTo>
                    <a:pt x="116" y="22"/>
                  </a:moveTo>
                  <a:lnTo>
                    <a:pt x="116" y="22"/>
                  </a:lnTo>
                  <a:lnTo>
                    <a:pt x="116" y="24"/>
                  </a:lnTo>
                  <a:lnTo>
                    <a:pt x="116" y="24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6" y="26"/>
                  </a:lnTo>
                  <a:lnTo>
                    <a:pt x="118" y="28"/>
                  </a:lnTo>
                  <a:lnTo>
                    <a:pt x="118" y="28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6"/>
                  </a:lnTo>
                  <a:lnTo>
                    <a:pt x="120" y="36"/>
                  </a:lnTo>
                  <a:lnTo>
                    <a:pt x="120" y="38"/>
                  </a:lnTo>
                  <a:lnTo>
                    <a:pt x="120" y="40"/>
                  </a:lnTo>
                  <a:lnTo>
                    <a:pt x="120" y="42"/>
                  </a:lnTo>
                  <a:lnTo>
                    <a:pt x="122" y="50"/>
                  </a:lnTo>
                  <a:lnTo>
                    <a:pt x="128" y="80"/>
                  </a:lnTo>
                  <a:lnTo>
                    <a:pt x="130" y="82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0" y="88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30" y="92"/>
                  </a:lnTo>
                  <a:lnTo>
                    <a:pt x="130" y="94"/>
                  </a:lnTo>
                  <a:lnTo>
                    <a:pt x="130" y="96"/>
                  </a:lnTo>
                  <a:lnTo>
                    <a:pt x="130" y="98"/>
                  </a:lnTo>
                  <a:lnTo>
                    <a:pt x="130" y="98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4" y="100"/>
                  </a:lnTo>
                  <a:lnTo>
                    <a:pt x="136" y="102"/>
                  </a:lnTo>
                  <a:lnTo>
                    <a:pt x="136" y="104"/>
                  </a:lnTo>
                  <a:lnTo>
                    <a:pt x="138" y="104"/>
                  </a:lnTo>
                  <a:lnTo>
                    <a:pt x="138" y="106"/>
                  </a:lnTo>
                  <a:lnTo>
                    <a:pt x="140" y="106"/>
                  </a:lnTo>
                  <a:lnTo>
                    <a:pt x="142" y="106"/>
                  </a:lnTo>
                  <a:lnTo>
                    <a:pt x="142" y="106"/>
                  </a:lnTo>
                  <a:lnTo>
                    <a:pt x="144" y="108"/>
                  </a:lnTo>
                  <a:lnTo>
                    <a:pt x="144" y="108"/>
                  </a:lnTo>
                  <a:lnTo>
                    <a:pt x="144" y="110"/>
                  </a:lnTo>
                  <a:lnTo>
                    <a:pt x="146" y="112"/>
                  </a:lnTo>
                  <a:lnTo>
                    <a:pt x="146" y="114"/>
                  </a:lnTo>
                  <a:lnTo>
                    <a:pt x="148" y="114"/>
                  </a:lnTo>
                  <a:lnTo>
                    <a:pt x="148" y="116"/>
                  </a:lnTo>
                  <a:lnTo>
                    <a:pt x="150" y="116"/>
                  </a:lnTo>
                  <a:lnTo>
                    <a:pt x="150" y="116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4" y="118"/>
                  </a:lnTo>
                  <a:lnTo>
                    <a:pt x="156" y="118"/>
                  </a:lnTo>
                  <a:lnTo>
                    <a:pt x="156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58" y="118"/>
                  </a:lnTo>
                  <a:lnTo>
                    <a:pt x="160" y="118"/>
                  </a:lnTo>
                  <a:lnTo>
                    <a:pt x="160" y="120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4" y="120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70" y="120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2"/>
                  </a:lnTo>
                  <a:lnTo>
                    <a:pt x="172" y="122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0" y="126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2" y="128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6" y="132"/>
                  </a:lnTo>
                  <a:lnTo>
                    <a:pt x="186" y="132"/>
                  </a:lnTo>
                  <a:lnTo>
                    <a:pt x="188" y="132"/>
                  </a:lnTo>
                  <a:lnTo>
                    <a:pt x="188" y="134"/>
                  </a:lnTo>
                  <a:lnTo>
                    <a:pt x="186" y="136"/>
                  </a:lnTo>
                  <a:lnTo>
                    <a:pt x="186" y="136"/>
                  </a:lnTo>
                  <a:lnTo>
                    <a:pt x="186" y="138"/>
                  </a:lnTo>
                  <a:lnTo>
                    <a:pt x="186" y="142"/>
                  </a:lnTo>
                  <a:lnTo>
                    <a:pt x="184" y="146"/>
                  </a:lnTo>
                  <a:lnTo>
                    <a:pt x="184" y="148"/>
                  </a:lnTo>
                  <a:lnTo>
                    <a:pt x="184" y="150"/>
                  </a:lnTo>
                  <a:lnTo>
                    <a:pt x="182" y="152"/>
                  </a:lnTo>
                  <a:lnTo>
                    <a:pt x="180" y="154"/>
                  </a:lnTo>
                  <a:lnTo>
                    <a:pt x="178" y="154"/>
                  </a:lnTo>
                  <a:lnTo>
                    <a:pt x="178" y="156"/>
                  </a:lnTo>
                  <a:lnTo>
                    <a:pt x="178" y="158"/>
                  </a:lnTo>
                  <a:lnTo>
                    <a:pt x="176" y="160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6" y="166"/>
                  </a:lnTo>
                  <a:lnTo>
                    <a:pt x="176" y="168"/>
                  </a:lnTo>
                  <a:lnTo>
                    <a:pt x="174" y="168"/>
                  </a:lnTo>
                  <a:lnTo>
                    <a:pt x="174" y="170"/>
                  </a:lnTo>
                  <a:lnTo>
                    <a:pt x="174" y="172"/>
                  </a:lnTo>
                  <a:lnTo>
                    <a:pt x="174" y="176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0" y="178"/>
                  </a:lnTo>
                  <a:lnTo>
                    <a:pt x="168" y="180"/>
                  </a:lnTo>
                  <a:lnTo>
                    <a:pt x="166" y="180"/>
                  </a:lnTo>
                  <a:lnTo>
                    <a:pt x="166" y="180"/>
                  </a:lnTo>
                  <a:lnTo>
                    <a:pt x="164" y="182"/>
                  </a:lnTo>
                  <a:lnTo>
                    <a:pt x="162" y="182"/>
                  </a:lnTo>
                  <a:lnTo>
                    <a:pt x="160" y="182"/>
                  </a:lnTo>
                  <a:lnTo>
                    <a:pt x="158" y="180"/>
                  </a:lnTo>
                  <a:lnTo>
                    <a:pt x="156" y="180"/>
                  </a:lnTo>
                  <a:lnTo>
                    <a:pt x="156" y="180"/>
                  </a:lnTo>
                  <a:lnTo>
                    <a:pt x="152" y="182"/>
                  </a:lnTo>
                  <a:lnTo>
                    <a:pt x="150" y="184"/>
                  </a:lnTo>
                  <a:lnTo>
                    <a:pt x="148" y="184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2" y="190"/>
                  </a:lnTo>
                  <a:lnTo>
                    <a:pt x="140" y="190"/>
                  </a:lnTo>
                  <a:lnTo>
                    <a:pt x="138" y="192"/>
                  </a:lnTo>
                  <a:lnTo>
                    <a:pt x="138" y="194"/>
                  </a:lnTo>
                  <a:lnTo>
                    <a:pt x="136" y="194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2" y="198"/>
                  </a:lnTo>
                  <a:lnTo>
                    <a:pt x="130" y="198"/>
                  </a:lnTo>
                  <a:lnTo>
                    <a:pt x="130" y="200"/>
                  </a:lnTo>
                  <a:lnTo>
                    <a:pt x="128" y="202"/>
                  </a:lnTo>
                  <a:lnTo>
                    <a:pt x="126" y="202"/>
                  </a:lnTo>
                  <a:lnTo>
                    <a:pt x="124" y="202"/>
                  </a:lnTo>
                  <a:lnTo>
                    <a:pt x="124" y="202"/>
                  </a:lnTo>
                  <a:lnTo>
                    <a:pt x="122" y="202"/>
                  </a:lnTo>
                  <a:lnTo>
                    <a:pt x="120" y="202"/>
                  </a:lnTo>
                  <a:lnTo>
                    <a:pt x="116" y="200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6" y="194"/>
                  </a:lnTo>
                  <a:lnTo>
                    <a:pt x="104" y="194"/>
                  </a:lnTo>
                  <a:lnTo>
                    <a:pt x="102" y="192"/>
                  </a:lnTo>
                  <a:lnTo>
                    <a:pt x="104" y="194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4" y="198"/>
                  </a:lnTo>
                  <a:lnTo>
                    <a:pt x="104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0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08" y="202"/>
                  </a:lnTo>
                  <a:lnTo>
                    <a:pt x="110" y="204"/>
                  </a:lnTo>
                  <a:lnTo>
                    <a:pt x="110" y="204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14" y="208"/>
                  </a:lnTo>
                  <a:lnTo>
                    <a:pt x="114" y="208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8" y="210"/>
                  </a:lnTo>
                  <a:lnTo>
                    <a:pt x="118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0" y="212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2" y="214"/>
                  </a:lnTo>
                  <a:lnTo>
                    <a:pt x="124" y="214"/>
                  </a:lnTo>
                  <a:lnTo>
                    <a:pt x="124" y="214"/>
                  </a:lnTo>
                  <a:lnTo>
                    <a:pt x="124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6" y="218"/>
                  </a:lnTo>
                  <a:lnTo>
                    <a:pt x="128" y="218"/>
                  </a:lnTo>
                  <a:lnTo>
                    <a:pt x="128" y="218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0"/>
                  </a:lnTo>
                  <a:lnTo>
                    <a:pt x="128" y="222"/>
                  </a:lnTo>
                  <a:lnTo>
                    <a:pt x="128" y="222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4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28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2" y="226"/>
                  </a:lnTo>
                  <a:lnTo>
                    <a:pt x="134" y="226"/>
                  </a:lnTo>
                  <a:lnTo>
                    <a:pt x="134" y="226"/>
                  </a:lnTo>
                  <a:lnTo>
                    <a:pt x="134" y="228"/>
                  </a:lnTo>
                  <a:lnTo>
                    <a:pt x="134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6" y="228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38" y="230"/>
                  </a:lnTo>
                  <a:lnTo>
                    <a:pt x="140" y="230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0" y="232"/>
                  </a:lnTo>
                  <a:lnTo>
                    <a:pt x="142" y="232"/>
                  </a:lnTo>
                  <a:lnTo>
                    <a:pt x="142" y="232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2" y="234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4" y="236"/>
                  </a:lnTo>
                  <a:lnTo>
                    <a:pt x="146" y="236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38"/>
                  </a:lnTo>
                  <a:lnTo>
                    <a:pt x="146" y="240"/>
                  </a:lnTo>
                  <a:lnTo>
                    <a:pt x="146" y="240"/>
                  </a:lnTo>
                  <a:lnTo>
                    <a:pt x="146" y="242"/>
                  </a:lnTo>
                  <a:lnTo>
                    <a:pt x="146" y="242"/>
                  </a:lnTo>
                  <a:lnTo>
                    <a:pt x="146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4"/>
                  </a:lnTo>
                  <a:lnTo>
                    <a:pt x="148" y="246"/>
                  </a:lnTo>
                  <a:lnTo>
                    <a:pt x="148" y="246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48"/>
                  </a:lnTo>
                  <a:lnTo>
                    <a:pt x="148" y="250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48" y="254"/>
                  </a:lnTo>
                  <a:lnTo>
                    <a:pt x="148" y="256"/>
                  </a:lnTo>
                  <a:lnTo>
                    <a:pt x="148" y="256"/>
                  </a:lnTo>
                  <a:lnTo>
                    <a:pt x="148" y="258"/>
                  </a:lnTo>
                  <a:lnTo>
                    <a:pt x="148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6" y="258"/>
                  </a:lnTo>
                  <a:lnTo>
                    <a:pt x="144" y="258"/>
                  </a:lnTo>
                  <a:lnTo>
                    <a:pt x="144" y="258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0" y="258"/>
                  </a:lnTo>
                  <a:lnTo>
                    <a:pt x="140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58"/>
                  </a:lnTo>
                  <a:lnTo>
                    <a:pt x="138" y="260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8" y="262"/>
                  </a:lnTo>
                  <a:lnTo>
                    <a:pt x="138" y="264"/>
                  </a:lnTo>
                  <a:lnTo>
                    <a:pt x="140" y="264"/>
                  </a:lnTo>
                  <a:lnTo>
                    <a:pt x="140" y="264"/>
                  </a:lnTo>
                  <a:lnTo>
                    <a:pt x="140" y="266"/>
                  </a:lnTo>
                  <a:lnTo>
                    <a:pt x="140" y="266"/>
                  </a:lnTo>
                  <a:lnTo>
                    <a:pt x="140" y="268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2" y="270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6" y="272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4"/>
                  </a:lnTo>
                  <a:lnTo>
                    <a:pt x="146" y="276"/>
                  </a:lnTo>
                  <a:lnTo>
                    <a:pt x="146" y="276"/>
                  </a:lnTo>
                  <a:lnTo>
                    <a:pt x="146" y="278"/>
                  </a:lnTo>
                  <a:lnTo>
                    <a:pt x="146" y="278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6" y="280"/>
                  </a:lnTo>
                  <a:lnTo>
                    <a:pt x="144" y="282"/>
                  </a:lnTo>
                  <a:lnTo>
                    <a:pt x="144" y="284"/>
                  </a:lnTo>
                  <a:lnTo>
                    <a:pt x="144" y="284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6"/>
                  </a:lnTo>
                  <a:lnTo>
                    <a:pt x="144" y="288"/>
                  </a:lnTo>
                  <a:lnTo>
                    <a:pt x="144" y="288"/>
                  </a:lnTo>
                  <a:lnTo>
                    <a:pt x="144" y="290"/>
                  </a:lnTo>
                  <a:lnTo>
                    <a:pt x="146" y="292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4"/>
                  </a:lnTo>
                  <a:lnTo>
                    <a:pt x="146" y="296"/>
                  </a:lnTo>
                  <a:lnTo>
                    <a:pt x="146" y="296"/>
                  </a:lnTo>
                  <a:lnTo>
                    <a:pt x="146" y="298"/>
                  </a:lnTo>
                  <a:lnTo>
                    <a:pt x="146" y="298"/>
                  </a:lnTo>
                  <a:lnTo>
                    <a:pt x="146" y="302"/>
                  </a:lnTo>
                  <a:lnTo>
                    <a:pt x="146" y="302"/>
                  </a:lnTo>
                  <a:lnTo>
                    <a:pt x="146" y="304"/>
                  </a:lnTo>
                  <a:lnTo>
                    <a:pt x="148" y="304"/>
                  </a:lnTo>
                  <a:lnTo>
                    <a:pt x="148" y="304"/>
                  </a:lnTo>
                  <a:lnTo>
                    <a:pt x="148" y="306"/>
                  </a:lnTo>
                  <a:lnTo>
                    <a:pt x="148" y="306"/>
                  </a:lnTo>
                  <a:lnTo>
                    <a:pt x="150" y="306"/>
                  </a:lnTo>
                  <a:lnTo>
                    <a:pt x="150" y="308"/>
                  </a:lnTo>
                  <a:lnTo>
                    <a:pt x="150" y="308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0"/>
                  </a:lnTo>
                  <a:lnTo>
                    <a:pt x="150" y="312"/>
                  </a:lnTo>
                  <a:lnTo>
                    <a:pt x="150" y="312"/>
                  </a:lnTo>
                  <a:lnTo>
                    <a:pt x="150" y="314"/>
                  </a:lnTo>
                  <a:lnTo>
                    <a:pt x="150" y="314"/>
                  </a:lnTo>
                  <a:lnTo>
                    <a:pt x="150" y="316"/>
                  </a:lnTo>
                  <a:lnTo>
                    <a:pt x="150" y="316"/>
                  </a:lnTo>
                  <a:lnTo>
                    <a:pt x="150" y="318"/>
                  </a:lnTo>
                  <a:lnTo>
                    <a:pt x="150" y="318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0" y="320"/>
                  </a:lnTo>
                  <a:lnTo>
                    <a:pt x="152" y="320"/>
                  </a:lnTo>
                  <a:lnTo>
                    <a:pt x="152" y="320"/>
                  </a:lnTo>
                  <a:lnTo>
                    <a:pt x="152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2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4"/>
                  </a:lnTo>
                  <a:lnTo>
                    <a:pt x="154" y="326"/>
                  </a:lnTo>
                  <a:lnTo>
                    <a:pt x="154" y="326"/>
                  </a:lnTo>
                  <a:lnTo>
                    <a:pt x="156" y="326"/>
                  </a:lnTo>
                  <a:lnTo>
                    <a:pt x="156" y="328"/>
                  </a:lnTo>
                  <a:lnTo>
                    <a:pt x="156" y="328"/>
                  </a:lnTo>
                  <a:lnTo>
                    <a:pt x="158" y="328"/>
                  </a:lnTo>
                  <a:lnTo>
                    <a:pt x="15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2" y="330"/>
                  </a:lnTo>
                  <a:lnTo>
                    <a:pt x="162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30"/>
                  </a:lnTo>
                  <a:lnTo>
                    <a:pt x="168" y="330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0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4" y="330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8"/>
                  </a:lnTo>
                  <a:lnTo>
                    <a:pt x="174" y="326"/>
                  </a:lnTo>
                  <a:lnTo>
                    <a:pt x="174" y="326"/>
                  </a:lnTo>
                  <a:lnTo>
                    <a:pt x="176" y="326"/>
                  </a:lnTo>
                  <a:lnTo>
                    <a:pt x="176" y="326"/>
                  </a:lnTo>
                  <a:lnTo>
                    <a:pt x="176" y="324"/>
                  </a:lnTo>
                  <a:lnTo>
                    <a:pt x="178" y="324"/>
                  </a:lnTo>
                  <a:lnTo>
                    <a:pt x="178" y="324"/>
                  </a:lnTo>
                  <a:lnTo>
                    <a:pt x="180" y="324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2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4" y="322"/>
                  </a:lnTo>
                  <a:lnTo>
                    <a:pt x="186" y="320"/>
                  </a:lnTo>
                  <a:lnTo>
                    <a:pt x="186" y="320"/>
                  </a:lnTo>
                  <a:lnTo>
                    <a:pt x="186" y="318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90" y="318"/>
                  </a:lnTo>
                  <a:lnTo>
                    <a:pt x="190" y="318"/>
                  </a:lnTo>
                  <a:lnTo>
                    <a:pt x="192" y="318"/>
                  </a:lnTo>
                  <a:lnTo>
                    <a:pt x="194" y="318"/>
                  </a:lnTo>
                  <a:lnTo>
                    <a:pt x="194" y="318"/>
                  </a:lnTo>
                  <a:lnTo>
                    <a:pt x="196" y="316"/>
                  </a:lnTo>
                  <a:lnTo>
                    <a:pt x="196" y="316"/>
                  </a:lnTo>
                  <a:lnTo>
                    <a:pt x="198" y="316"/>
                  </a:lnTo>
                  <a:lnTo>
                    <a:pt x="200" y="316"/>
                  </a:lnTo>
                  <a:lnTo>
                    <a:pt x="202" y="316"/>
                  </a:lnTo>
                  <a:lnTo>
                    <a:pt x="202" y="316"/>
                  </a:lnTo>
                  <a:lnTo>
                    <a:pt x="204" y="314"/>
                  </a:lnTo>
                  <a:lnTo>
                    <a:pt x="204" y="314"/>
                  </a:lnTo>
                  <a:lnTo>
                    <a:pt x="204" y="312"/>
                  </a:lnTo>
                  <a:lnTo>
                    <a:pt x="204" y="310"/>
                  </a:lnTo>
                  <a:lnTo>
                    <a:pt x="204" y="310"/>
                  </a:lnTo>
                  <a:lnTo>
                    <a:pt x="204" y="308"/>
                  </a:lnTo>
                  <a:lnTo>
                    <a:pt x="204" y="306"/>
                  </a:lnTo>
                  <a:lnTo>
                    <a:pt x="204" y="306"/>
                  </a:lnTo>
                  <a:lnTo>
                    <a:pt x="204" y="304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4" y="302"/>
                  </a:lnTo>
                  <a:lnTo>
                    <a:pt x="206" y="302"/>
                  </a:lnTo>
                  <a:lnTo>
                    <a:pt x="206" y="300"/>
                  </a:lnTo>
                  <a:lnTo>
                    <a:pt x="208" y="300"/>
                  </a:lnTo>
                  <a:lnTo>
                    <a:pt x="210" y="300"/>
                  </a:lnTo>
                  <a:lnTo>
                    <a:pt x="210" y="300"/>
                  </a:lnTo>
                  <a:lnTo>
                    <a:pt x="210" y="298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4" y="298"/>
                  </a:lnTo>
                  <a:lnTo>
                    <a:pt x="214" y="300"/>
                  </a:lnTo>
                  <a:lnTo>
                    <a:pt x="214" y="300"/>
                  </a:lnTo>
                  <a:lnTo>
                    <a:pt x="214" y="302"/>
                  </a:lnTo>
                  <a:lnTo>
                    <a:pt x="214" y="304"/>
                  </a:lnTo>
                  <a:lnTo>
                    <a:pt x="214" y="306"/>
                  </a:lnTo>
                  <a:lnTo>
                    <a:pt x="214" y="306"/>
                  </a:lnTo>
                  <a:lnTo>
                    <a:pt x="214" y="308"/>
                  </a:lnTo>
                  <a:lnTo>
                    <a:pt x="214" y="310"/>
                  </a:lnTo>
                  <a:lnTo>
                    <a:pt x="214" y="310"/>
                  </a:lnTo>
                  <a:lnTo>
                    <a:pt x="214" y="312"/>
                  </a:lnTo>
                  <a:lnTo>
                    <a:pt x="214" y="312"/>
                  </a:lnTo>
                  <a:lnTo>
                    <a:pt x="216" y="312"/>
                  </a:lnTo>
                  <a:lnTo>
                    <a:pt x="218" y="312"/>
                  </a:lnTo>
                  <a:lnTo>
                    <a:pt x="218" y="312"/>
                  </a:lnTo>
                  <a:lnTo>
                    <a:pt x="220" y="312"/>
                  </a:lnTo>
                  <a:lnTo>
                    <a:pt x="222" y="312"/>
                  </a:lnTo>
                  <a:lnTo>
                    <a:pt x="224" y="312"/>
                  </a:lnTo>
                  <a:lnTo>
                    <a:pt x="226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0" y="310"/>
                  </a:lnTo>
                  <a:lnTo>
                    <a:pt x="232" y="310"/>
                  </a:lnTo>
                  <a:lnTo>
                    <a:pt x="232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4" y="310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8" y="312"/>
                  </a:lnTo>
                  <a:lnTo>
                    <a:pt x="238" y="312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40" y="314"/>
                  </a:lnTo>
                  <a:lnTo>
                    <a:pt x="242" y="314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0"/>
                  </a:lnTo>
                  <a:lnTo>
                    <a:pt x="242" y="322"/>
                  </a:lnTo>
                  <a:lnTo>
                    <a:pt x="242" y="322"/>
                  </a:lnTo>
                  <a:lnTo>
                    <a:pt x="240" y="322"/>
                  </a:lnTo>
                  <a:lnTo>
                    <a:pt x="240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2"/>
                  </a:lnTo>
                  <a:lnTo>
                    <a:pt x="238" y="324"/>
                  </a:lnTo>
                  <a:lnTo>
                    <a:pt x="238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4"/>
                  </a:lnTo>
                  <a:lnTo>
                    <a:pt x="240" y="326"/>
                  </a:lnTo>
                  <a:lnTo>
                    <a:pt x="240" y="326"/>
                  </a:lnTo>
                  <a:lnTo>
                    <a:pt x="238" y="326"/>
                  </a:lnTo>
                  <a:lnTo>
                    <a:pt x="238" y="328"/>
                  </a:lnTo>
                  <a:lnTo>
                    <a:pt x="238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6" y="328"/>
                  </a:lnTo>
                  <a:lnTo>
                    <a:pt x="234" y="330"/>
                  </a:lnTo>
                  <a:lnTo>
                    <a:pt x="234" y="330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34" y="334"/>
                  </a:lnTo>
                  <a:lnTo>
                    <a:pt x="234" y="334"/>
                  </a:lnTo>
                  <a:lnTo>
                    <a:pt x="234" y="336"/>
                  </a:lnTo>
                  <a:lnTo>
                    <a:pt x="234" y="338"/>
                  </a:lnTo>
                  <a:lnTo>
                    <a:pt x="232" y="338"/>
                  </a:lnTo>
                  <a:lnTo>
                    <a:pt x="232" y="340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2"/>
                  </a:lnTo>
                  <a:lnTo>
                    <a:pt x="232" y="344"/>
                  </a:lnTo>
                  <a:lnTo>
                    <a:pt x="232" y="344"/>
                  </a:lnTo>
                  <a:lnTo>
                    <a:pt x="230" y="346"/>
                  </a:lnTo>
                  <a:lnTo>
                    <a:pt x="230" y="346"/>
                  </a:lnTo>
                  <a:lnTo>
                    <a:pt x="228" y="346"/>
                  </a:lnTo>
                  <a:lnTo>
                    <a:pt x="230" y="348"/>
                  </a:lnTo>
                  <a:lnTo>
                    <a:pt x="230" y="348"/>
                  </a:lnTo>
                  <a:lnTo>
                    <a:pt x="230" y="350"/>
                  </a:lnTo>
                  <a:lnTo>
                    <a:pt x="230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28" y="354"/>
                  </a:lnTo>
                  <a:lnTo>
                    <a:pt x="228" y="352"/>
                  </a:lnTo>
                  <a:lnTo>
                    <a:pt x="226" y="352"/>
                  </a:lnTo>
                  <a:lnTo>
                    <a:pt x="226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4" y="352"/>
                  </a:lnTo>
                  <a:lnTo>
                    <a:pt x="222" y="352"/>
                  </a:lnTo>
                  <a:lnTo>
                    <a:pt x="222" y="350"/>
                  </a:lnTo>
                  <a:lnTo>
                    <a:pt x="222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20" y="350"/>
                  </a:lnTo>
                  <a:lnTo>
                    <a:pt x="218" y="350"/>
                  </a:lnTo>
                  <a:lnTo>
                    <a:pt x="218" y="348"/>
                  </a:lnTo>
                  <a:lnTo>
                    <a:pt x="218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8"/>
                  </a:lnTo>
                  <a:lnTo>
                    <a:pt x="216" y="346"/>
                  </a:lnTo>
                  <a:lnTo>
                    <a:pt x="216" y="346"/>
                  </a:lnTo>
                  <a:lnTo>
                    <a:pt x="210" y="344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10" y="342"/>
                  </a:lnTo>
                  <a:lnTo>
                    <a:pt x="208" y="340"/>
                  </a:lnTo>
                  <a:lnTo>
                    <a:pt x="208" y="340"/>
                  </a:lnTo>
                  <a:lnTo>
                    <a:pt x="208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2"/>
                  </a:lnTo>
                  <a:lnTo>
                    <a:pt x="206" y="344"/>
                  </a:lnTo>
                  <a:lnTo>
                    <a:pt x="208" y="344"/>
                  </a:lnTo>
                  <a:lnTo>
                    <a:pt x="208" y="344"/>
                  </a:lnTo>
                  <a:lnTo>
                    <a:pt x="208" y="346"/>
                  </a:lnTo>
                  <a:lnTo>
                    <a:pt x="210" y="348"/>
                  </a:lnTo>
                  <a:lnTo>
                    <a:pt x="210" y="348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0"/>
                  </a:lnTo>
                  <a:lnTo>
                    <a:pt x="210" y="352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08" y="356"/>
                  </a:lnTo>
                  <a:lnTo>
                    <a:pt x="208" y="358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4" y="362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60"/>
                  </a:lnTo>
                  <a:lnTo>
                    <a:pt x="202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200" y="358"/>
                  </a:lnTo>
                  <a:lnTo>
                    <a:pt x="198" y="358"/>
                  </a:lnTo>
                  <a:lnTo>
                    <a:pt x="198" y="358"/>
                  </a:lnTo>
                  <a:lnTo>
                    <a:pt x="198" y="360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6" y="362"/>
                  </a:lnTo>
                  <a:lnTo>
                    <a:pt x="194" y="362"/>
                  </a:lnTo>
                  <a:lnTo>
                    <a:pt x="194" y="362"/>
                  </a:lnTo>
                  <a:lnTo>
                    <a:pt x="194" y="364"/>
                  </a:lnTo>
                  <a:lnTo>
                    <a:pt x="194" y="364"/>
                  </a:lnTo>
                  <a:lnTo>
                    <a:pt x="194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2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90" y="368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6"/>
                  </a:lnTo>
                  <a:lnTo>
                    <a:pt x="188" y="368"/>
                  </a:lnTo>
                  <a:lnTo>
                    <a:pt x="188" y="368"/>
                  </a:lnTo>
                  <a:lnTo>
                    <a:pt x="186" y="370"/>
                  </a:lnTo>
                  <a:lnTo>
                    <a:pt x="186" y="370"/>
                  </a:lnTo>
                  <a:lnTo>
                    <a:pt x="186" y="372"/>
                  </a:lnTo>
                  <a:lnTo>
                    <a:pt x="186" y="372"/>
                  </a:lnTo>
                  <a:lnTo>
                    <a:pt x="188" y="372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4"/>
                  </a:lnTo>
                  <a:lnTo>
                    <a:pt x="186" y="376"/>
                  </a:lnTo>
                  <a:lnTo>
                    <a:pt x="186" y="376"/>
                  </a:lnTo>
                  <a:lnTo>
                    <a:pt x="186" y="378"/>
                  </a:lnTo>
                  <a:lnTo>
                    <a:pt x="184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80" y="380"/>
                  </a:lnTo>
                  <a:lnTo>
                    <a:pt x="178" y="380"/>
                  </a:lnTo>
                  <a:lnTo>
                    <a:pt x="178" y="380"/>
                  </a:lnTo>
                  <a:lnTo>
                    <a:pt x="176" y="380"/>
                  </a:lnTo>
                  <a:lnTo>
                    <a:pt x="178" y="378"/>
                  </a:lnTo>
                  <a:lnTo>
                    <a:pt x="178" y="378"/>
                  </a:lnTo>
                  <a:lnTo>
                    <a:pt x="178" y="376"/>
                  </a:lnTo>
                  <a:lnTo>
                    <a:pt x="178" y="376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8" y="372"/>
                  </a:lnTo>
                  <a:lnTo>
                    <a:pt x="176" y="370"/>
                  </a:lnTo>
                  <a:lnTo>
                    <a:pt x="176" y="370"/>
                  </a:lnTo>
                  <a:lnTo>
                    <a:pt x="174" y="370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8"/>
                  </a:lnTo>
                  <a:lnTo>
                    <a:pt x="174" y="366"/>
                  </a:lnTo>
                  <a:lnTo>
                    <a:pt x="174" y="366"/>
                  </a:lnTo>
                  <a:lnTo>
                    <a:pt x="174" y="364"/>
                  </a:lnTo>
                  <a:lnTo>
                    <a:pt x="174" y="364"/>
                  </a:lnTo>
                  <a:lnTo>
                    <a:pt x="172" y="364"/>
                  </a:lnTo>
                  <a:lnTo>
                    <a:pt x="172" y="362"/>
                  </a:lnTo>
                  <a:lnTo>
                    <a:pt x="172" y="362"/>
                  </a:lnTo>
                  <a:lnTo>
                    <a:pt x="170" y="362"/>
                  </a:lnTo>
                  <a:lnTo>
                    <a:pt x="170" y="362"/>
                  </a:lnTo>
                  <a:lnTo>
                    <a:pt x="170" y="360"/>
                  </a:lnTo>
                  <a:lnTo>
                    <a:pt x="168" y="360"/>
                  </a:lnTo>
                  <a:lnTo>
                    <a:pt x="168" y="360"/>
                  </a:lnTo>
                  <a:lnTo>
                    <a:pt x="166" y="360"/>
                  </a:lnTo>
                  <a:lnTo>
                    <a:pt x="166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2"/>
                  </a:lnTo>
                  <a:lnTo>
                    <a:pt x="164" y="364"/>
                  </a:lnTo>
                  <a:lnTo>
                    <a:pt x="162" y="364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6"/>
                  </a:lnTo>
                  <a:lnTo>
                    <a:pt x="164" y="368"/>
                  </a:lnTo>
                  <a:lnTo>
                    <a:pt x="164" y="368"/>
                  </a:lnTo>
                  <a:lnTo>
                    <a:pt x="162" y="368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0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0" y="372"/>
                  </a:lnTo>
                  <a:lnTo>
                    <a:pt x="162" y="372"/>
                  </a:lnTo>
                  <a:lnTo>
                    <a:pt x="162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4" y="372"/>
                  </a:lnTo>
                  <a:lnTo>
                    <a:pt x="166" y="372"/>
                  </a:lnTo>
                  <a:lnTo>
                    <a:pt x="166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2"/>
                  </a:lnTo>
                  <a:lnTo>
                    <a:pt x="168" y="374"/>
                  </a:lnTo>
                  <a:lnTo>
                    <a:pt x="170" y="374"/>
                  </a:lnTo>
                  <a:lnTo>
                    <a:pt x="170" y="374"/>
                  </a:lnTo>
                  <a:lnTo>
                    <a:pt x="170" y="376"/>
                  </a:lnTo>
                  <a:lnTo>
                    <a:pt x="170" y="376"/>
                  </a:lnTo>
                  <a:lnTo>
                    <a:pt x="172" y="376"/>
                  </a:lnTo>
                  <a:lnTo>
                    <a:pt x="172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0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2"/>
                  </a:lnTo>
                  <a:lnTo>
                    <a:pt x="170" y="384"/>
                  </a:lnTo>
                  <a:lnTo>
                    <a:pt x="168" y="384"/>
                  </a:lnTo>
                  <a:lnTo>
                    <a:pt x="168" y="386"/>
                  </a:lnTo>
                  <a:lnTo>
                    <a:pt x="168" y="386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88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6" y="390"/>
                  </a:lnTo>
                  <a:lnTo>
                    <a:pt x="164" y="390"/>
                  </a:lnTo>
                  <a:lnTo>
                    <a:pt x="164" y="390"/>
                  </a:lnTo>
                  <a:lnTo>
                    <a:pt x="162" y="390"/>
                  </a:lnTo>
                  <a:lnTo>
                    <a:pt x="162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88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60" y="390"/>
                  </a:lnTo>
                  <a:lnTo>
                    <a:pt x="158" y="392"/>
                  </a:lnTo>
                  <a:lnTo>
                    <a:pt x="158" y="392"/>
                  </a:lnTo>
                  <a:lnTo>
                    <a:pt x="158" y="390"/>
                  </a:lnTo>
                  <a:lnTo>
                    <a:pt x="158" y="390"/>
                  </a:lnTo>
                  <a:lnTo>
                    <a:pt x="156" y="390"/>
                  </a:lnTo>
                  <a:lnTo>
                    <a:pt x="156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50" y="388"/>
                  </a:lnTo>
                  <a:lnTo>
                    <a:pt x="150" y="388"/>
                  </a:lnTo>
                  <a:lnTo>
                    <a:pt x="148" y="390"/>
                  </a:lnTo>
                  <a:lnTo>
                    <a:pt x="148" y="390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38" y="392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4"/>
                  </a:lnTo>
                  <a:lnTo>
                    <a:pt x="138" y="396"/>
                  </a:lnTo>
                  <a:lnTo>
                    <a:pt x="138" y="396"/>
                  </a:lnTo>
                  <a:lnTo>
                    <a:pt x="140" y="400"/>
                  </a:lnTo>
                  <a:lnTo>
                    <a:pt x="144" y="408"/>
                  </a:lnTo>
                  <a:lnTo>
                    <a:pt x="160" y="430"/>
                  </a:lnTo>
                  <a:lnTo>
                    <a:pt x="160" y="432"/>
                  </a:lnTo>
                  <a:lnTo>
                    <a:pt x="160" y="432"/>
                  </a:lnTo>
                  <a:lnTo>
                    <a:pt x="160" y="434"/>
                  </a:lnTo>
                  <a:lnTo>
                    <a:pt x="160" y="434"/>
                  </a:lnTo>
                  <a:lnTo>
                    <a:pt x="160" y="436"/>
                  </a:lnTo>
                  <a:lnTo>
                    <a:pt x="160" y="436"/>
                  </a:lnTo>
                  <a:lnTo>
                    <a:pt x="160" y="438"/>
                  </a:lnTo>
                  <a:lnTo>
                    <a:pt x="160" y="438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0" y="440"/>
                  </a:lnTo>
                  <a:lnTo>
                    <a:pt x="162" y="442"/>
                  </a:lnTo>
                  <a:lnTo>
                    <a:pt x="162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4" y="442"/>
                  </a:lnTo>
                  <a:lnTo>
                    <a:pt x="166" y="442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4"/>
                  </a:lnTo>
                  <a:lnTo>
                    <a:pt x="166" y="446"/>
                  </a:lnTo>
                  <a:lnTo>
                    <a:pt x="166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68" y="446"/>
                  </a:lnTo>
                  <a:lnTo>
                    <a:pt x="170" y="444"/>
                  </a:lnTo>
                  <a:lnTo>
                    <a:pt x="170" y="444"/>
                  </a:lnTo>
                  <a:lnTo>
                    <a:pt x="170" y="442"/>
                  </a:lnTo>
                  <a:lnTo>
                    <a:pt x="170" y="442"/>
                  </a:lnTo>
                  <a:lnTo>
                    <a:pt x="172" y="442"/>
                  </a:lnTo>
                  <a:lnTo>
                    <a:pt x="172" y="442"/>
                  </a:lnTo>
                  <a:lnTo>
                    <a:pt x="172" y="440"/>
                  </a:lnTo>
                  <a:lnTo>
                    <a:pt x="172" y="440"/>
                  </a:lnTo>
                  <a:lnTo>
                    <a:pt x="174" y="438"/>
                  </a:lnTo>
                  <a:lnTo>
                    <a:pt x="174" y="438"/>
                  </a:lnTo>
                  <a:lnTo>
                    <a:pt x="174" y="436"/>
                  </a:lnTo>
                  <a:lnTo>
                    <a:pt x="174" y="436"/>
                  </a:lnTo>
                  <a:lnTo>
                    <a:pt x="174" y="434"/>
                  </a:lnTo>
                  <a:lnTo>
                    <a:pt x="172" y="434"/>
                  </a:lnTo>
                  <a:lnTo>
                    <a:pt x="174" y="434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4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2"/>
                  </a:lnTo>
                  <a:lnTo>
                    <a:pt x="176" y="430"/>
                  </a:lnTo>
                  <a:lnTo>
                    <a:pt x="176" y="430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8"/>
                  </a:lnTo>
                  <a:lnTo>
                    <a:pt x="176" y="426"/>
                  </a:lnTo>
                  <a:lnTo>
                    <a:pt x="178" y="426"/>
                  </a:lnTo>
                  <a:lnTo>
                    <a:pt x="178" y="426"/>
                  </a:lnTo>
                  <a:lnTo>
                    <a:pt x="178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0" y="424"/>
                  </a:lnTo>
                  <a:lnTo>
                    <a:pt x="182" y="424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20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6" y="418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6"/>
                  </a:lnTo>
                  <a:lnTo>
                    <a:pt x="188" y="414"/>
                  </a:lnTo>
                  <a:lnTo>
                    <a:pt x="188" y="414"/>
                  </a:lnTo>
                  <a:lnTo>
                    <a:pt x="188" y="412"/>
                  </a:lnTo>
                  <a:lnTo>
                    <a:pt x="188" y="412"/>
                  </a:lnTo>
                  <a:lnTo>
                    <a:pt x="190" y="412"/>
                  </a:lnTo>
                  <a:lnTo>
                    <a:pt x="190" y="414"/>
                  </a:lnTo>
                  <a:lnTo>
                    <a:pt x="190" y="414"/>
                  </a:lnTo>
                  <a:lnTo>
                    <a:pt x="192" y="414"/>
                  </a:lnTo>
                  <a:lnTo>
                    <a:pt x="192" y="414"/>
                  </a:lnTo>
                  <a:lnTo>
                    <a:pt x="194" y="416"/>
                  </a:lnTo>
                  <a:lnTo>
                    <a:pt x="194" y="416"/>
                  </a:lnTo>
                  <a:lnTo>
                    <a:pt x="194" y="418"/>
                  </a:lnTo>
                  <a:lnTo>
                    <a:pt x="194" y="418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6" y="420"/>
                  </a:lnTo>
                  <a:lnTo>
                    <a:pt x="198" y="422"/>
                  </a:lnTo>
                  <a:lnTo>
                    <a:pt x="198" y="422"/>
                  </a:lnTo>
                  <a:lnTo>
                    <a:pt x="200" y="422"/>
                  </a:lnTo>
                  <a:lnTo>
                    <a:pt x="200" y="422"/>
                  </a:lnTo>
                  <a:lnTo>
                    <a:pt x="200" y="424"/>
                  </a:lnTo>
                  <a:lnTo>
                    <a:pt x="200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2" y="426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6" y="426"/>
                  </a:lnTo>
                  <a:lnTo>
                    <a:pt x="206" y="426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28"/>
                  </a:lnTo>
                  <a:lnTo>
                    <a:pt x="208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10" y="432"/>
                  </a:lnTo>
                  <a:lnTo>
                    <a:pt x="210" y="434"/>
                  </a:lnTo>
                  <a:lnTo>
                    <a:pt x="210" y="434"/>
                  </a:lnTo>
                  <a:lnTo>
                    <a:pt x="210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2" y="436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10" y="438"/>
                  </a:lnTo>
                  <a:lnTo>
                    <a:pt x="208" y="438"/>
                  </a:lnTo>
                  <a:lnTo>
                    <a:pt x="208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6" y="438"/>
                  </a:lnTo>
                  <a:lnTo>
                    <a:pt x="204" y="436"/>
                  </a:lnTo>
                  <a:lnTo>
                    <a:pt x="204" y="436"/>
                  </a:lnTo>
                  <a:lnTo>
                    <a:pt x="202" y="436"/>
                  </a:lnTo>
                  <a:lnTo>
                    <a:pt x="200" y="436"/>
                  </a:lnTo>
                  <a:lnTo>
                    <a:pt x="200" y="436"/>
                  </a:lnTo>
                  <a:lnTo>
                    <a:pt x="198" y="436"/>
                  </a:lnTo>
                  <a:lnTo>
                    <a:pt x="198" y="436"/>
                  </a:lnTo>
                  <a:lnTo>
                    <a:pt x="198" y="438"/>
                  </a:lnTo>
                  <a:lnTo>
                    <a:pt x="198" y="438"/>
                  </a:lnTo>
                  <a:lnTo>
                    <a:pt x="200" y="440"/>
                  </a:lnTo>
                  <a:lnTo>
                    <a:pt x="200" y="440"/>
                  </a:lnTo>
                  <a:lnTo>
                    <a:pt x="202" y="442"/>
                  </a:lnTo>
                  <a:lnTo>
                    <a:pt x="202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6" y="446"/>
                  </a:lnTo>
                  <a:lnTo>
                    <a:pt x="208" y="446"/>
                  </a:lnTo>
                  <a:lnTo>
                    <a:pt x="208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2" y="444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6" y="442"/>
                  </a:lnTo>
                  <a:lnTo>
                    <a:pt x="218" y="442"/>
                  </a:lnTo>
                  <a:lnTo>
                    <a:pt x="218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0" y="442"/>
                  </a:lnTo>
                  <a:lnTo>
                    <a:pt x="222" y="442"/>
                  </a:lnTo>
                  <a:lnTo>
                    <a:pt x="222" y="442"/>
                  </a:lnTo>
                  <a:lnTo>
                    <a:pt x="222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4" y="440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6" y="438"/>
                  </a:lnTo>
                  <a:lnTo>
                    <a:pt x="228" y="438"/>
                  </a:lnTo>
                  <a:lnTo>
                    <a:pt x="228" y="440"/>
                  </a:lnTo>
                  <a:lnTo>
                    <a:pt x="230" y="440"/>
                  </a:lnTo>
                  <a:lnTo>
                    <a:pt x="230" y="442"/>
                  </a:lnTo>
                  <a:lnTo>
                    <a:pt x="230" y="442"/>
                  </a:lnTo>
                  <a:lnTo>
                    <a:pt x="232" y="444"/>
                  </a:lnTo>
                  <a:lnTo>
                    <a:pt x="232" y="444"/>
                  </a:lnTo>
                  <a:lnTo>
                    <a:pt x="232" y="446"/>
                  </a:lnTo>
                  <a:lnTo>
                    <a:pt x="234" y="448"/>
                  </a:lnTo>
                  <a:lnTo>
                    <a:pt x="234" y="448"/>
                  </a:lnTo>
                  <a:lnTo>
                    <a:pt x="236" y="450"/>
                  </a:lnTo>
                  <a:lnTo>
                    <a:pt x="236" y="450"/>
                  </a:lnTo>
                  <a:lnTo>
                    <a:pt x="236" y="452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38" y="454"/>
                  </a:lnTo>
                  <a:lnTo>
                    <a:pt x="240" y="456"/>
                  </a:lnTo>
                  <a:lnTo>
                    <a:pt x="240" y="458"/>
                  </a:lnTo>
                  <a:lnTo>
                    <a:pt x="240" y="458"/>
                  </a:lnTo>
                  <a:lnTo>
                    <a:pt x="240" y="460"/>
                  </a:lnTo>
                  <a:lnTo>
                    <a:pt x="238" y="460"/>
                  </a:lnTo>
                  <a:lnTo>
                    <a:pt x="238" y="460"/>
                  </a:lnTo>
                  <a:lnTo>
                    <a:pt x="238" y="462"/>
                  </a:lnTo>
                  <a:lnTo>
                    <a:pt x="236" y="462"/>
                  </a:lnTo>
                  <a:lnTo>
                    <a:pt x="236" y="464"/>
                  </a:lnTo>
                  <a:lnTo>
                    <a:pt x="234" y="466"/>
                  </a:lnTo>
                  <a:lnTo>
                    <a:pt x="242" y="478"/>
                  </a:lnTo>
                  <a:lnTo>
                    <a:pt x="242" y="476"/>
                  </a:lnTo>
                  <a:lnTo>
                    <a:pt x="242" y="476"/>
                  </a:lnTo>
                  <a:lnTo>
                    <a:pt x="244" y="476"/>
                  </a:lnTo>
                  <a:lnTo>
                    <a:pt x="244" y="476"/>
                  </a:lnTo>
                  <a:lnTo>
                    <a:pt x="246" y="474"/>
                  </a:lnTo>
                  <a:lnTo>
                    <a:pt x="248" y="474"/>
                  </a:lnTo>
                  <a:lnTo>
                    <a:pt x="248" y="474"/>
                  </a:lnTo>
                  <a:lnTo>
                    <a:pt x="250" y="478"/>
                  </a:lnTo>
                  <a:lnTo>
                    <a:pt x="260" y="494"/>
                  </a:lnTo>
                  <a:lnTo>
                    <a:pt x="260" y="510"/>
                  </a:lnTo>
                  <a:lnTo>
                    <a:pt x="224" y="548"/>
                  </a:lnTo>
                  <a:lnTo>
                    <a:pt x="222" y="550"/>
                  </a:lnTo>
                  <a:lnTo>
                    <a:pt x="224" y="556"/>
                  </a:lnTo>
                  <a:lnTo>
                    <a:pt x="224" y="558"/>
                  </a:lnTo>
                  <a:lnTo>
                    <a:pt x="226" y="560"/>
                  </a:lnTo>
                  <a:lnTo>
                    <a:pt x="226" y="562"/>
                  </a:lnTo>
                  <a:lnTo>
                    <a:pt x="226" y="564"/>
                  </a:lnTo>
                  <a:lnTo>
                    <a:pt x="224" y="568"/>
                  </a:lnTo>
                  <a:lnTo>
                    <a:pt x="222" y="570"/>
                  </a:lnTo>
                  <a:lnTo>
                    <a:pt x="222" y="572"/>
                  </a:lnTo>
                  <a:lnTo>
                    <a:pt x="222" y="576"/>
                  </a:lnTo>
                  <a:lnTo>
                    <a:pt x="224" y="578"/>
                  </a:lnTo>
                  <a:lnTo>
                    <a:pt x="222" y="580"/>
                  </a:lnTo>
                  <a:lnTo>
                    <a:pt x="220" y="584"/>
                  </a:lnTo>
                  <a:lnTo>
                    <a:pt x="220" y="586"/>
                  </a:lnTo>
                  <a:lnTo>
                    <a:pt x="218" y="588"/>
                  </a:lnTo>
                  <a:lnTo>
                    <a:pt x="218" y="588"/>
                  </a:lnTo>
                  <a:lnTo>
                    <a:pt x="218" y="590"/>
                  </a:lnTo>
                  <a:lnTo>
                    <a:pt x="218" y="592"/>
                  </a:lnTo>
                  <a:lnTo>
                    <a:pt x="220" y="596"/>
                  </a:lnTo>
                  <a:lnTo>
                    <a:pt x="220" y="598"/>
                  </a:lnTo>
                  <a:lnTo>
                    <a:pt x="220" y="600"/>
                  </a:lnTo>
                  <a:lnTo>
                    <a:pt x="220" y="600"/>
                  </a:lnTo>
                  <a:lnTo>
                    <a:pt x="220" y="604"/>
                  </a:lnTo>
                  <a:lnTo>
                    <a:pt x="220" y="608"/>
                  </a:lnTo>
                  <a:lnTo>
                    <a:pt x="220" y="610"/>
                  </a:lnTo>
                  <a:lnTo>
                    <a:pt x="220" y="612"/>
                  </a:lnTo>
                  <a:lnTo>
                    <a:pt x="220" y="614"/>
                  </a:lnTo>
                  <a:lnTo>
                    <a:pt x="220" y="616"/>
                  </a:lnTo>
                  <a:lnTo>
                    <a:pt x="220" y="618"/>
                  </a:lnTo>
                  <a:lnTo>
                    <a:pt x="220" y="620"/>
                  </a:lnTo>
                  <a:lnTo>
                    <a:pt x="220" y="622"/>
                  </a:lnTo>
                  <a:lnTo>
                    <a:pt x="220" y="624"/>
                  </a:lnTo>
                  <a:lnTo>
                    <a:pt x="218" y="624"/>
                  </a:lnTo>
                  <a:lnTo>
                    <a:pt x="218" y="626"/>
                  </a:lnTo>
                  <a:lnTo>
                    <a:pt x="218" y="626"/>
                  </a:lnTo>
                  <a:lnTo>
                    <a:pt x="218" y="628"/>
                  </a:lnTo>
                  <a:lnTo>
                    <a:pt x="216" y="628"/>
                  </a:lnTo>
                  <a:lnTo>
                    <a:pt x="214" y="628"/>
                  </a:lnTo>
                  <a:lnTo>
                    <a:pt x="210" y="632"/>
                  </a:lnTo>
                  <a:lnTo>
                    <a:pt x="210" y="632"/>
                  </a:lnTo>
                  <a:lnTo>
                    <a:pt x="208" y="632"/>
                  </a:lnTo>
                  <a:lnTo>
                    <a:pt x="208" y="630"/>
                  </a:lnTo>
                  <a:lnTo>
                    <a:pt x="206" y="630"/>
                  </a:lnTo>
                  <a:lnTo>
                    <a:pt x="206" y="630"/>
                  </a:lnTo>
                  <a:lnTo>
                    <a:pt x="204" y="628"/>
                  </a:lnTo>
                  <a:lnTo>
                    <a:pt x="204" y="628"/>
                  </a:lnTo>
                  <a:lnTo>
                    <a:pt x="202" y="628"/>
                  </a:lnTo>
                  <a:lnTo>
                    <a:pt x="202" y="628"/>
                  </a:lnTo>
                  <a:lnTo>
                    <a:pt x="200" y="626"/>
                  </a:lnTo>
                  <a:lnTo>
                    <a:pt x="200" y="626"/>
                  </a:lnTo>
                  <a:lnTo>
                    <a:pt x="198" y="626"/>
                  </a:lnTo>
                  <a:lnTo>
                    <a:pt x="198" y="626"/>
                  </a:lnTo>
                  <a:lnTo>
                    <a:pt x="196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4" y="624"/>
                  </a:lnTo>
                  <a:lnTo>
                    <a:pt x="192" y="624"/>
                  </a:lnTo>
                  <a:lnTo>
                    <a:pt x="192" y="622"/>
                  </a:lnTo>
                  <a:lnTo>
                    <a:pt x="190" y="622"/>
                  </a:lnTo>
                  <a:lnTo>
                    <a:pt x="190" y="622"/>
                  </a:lnTo>
                  <a:lnTo>
                    <a:pt x="190" y="620"/>
                  </a:lnTo>
                  <a:lnTo>
                    <a:pt x="188" y="620"/>
                  </a:lnTo>
                  <a:lnTo>
                    <a:pt x="188" y="620"/>
                  </a:lnTo>
                  <a:lnTo>
                    <a:pt x="186" y="620"/>
                  </a:lnTo>
                  <a:lnTo>
                    <a:pt x="186" y="620"/>
                  </a:lnTo>
                  <a:lnTo>
                    <a:pt x="186" y="618"/>
                  </a:lnTo>
                  <a:lnTo>
                    <a:pt x="184" y="618"/>
                  </a:lnTo>
                  <a:lnTo>
                    <a:pt x="184" y="618"/>
                  </a:lnTo>
                  <a:lnTo>
                    <a:pt x="182" y="618"/>
                  </a:lnTo>
                  <a:lnTo>
                    <a:pt x="182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80" y="616"/>
                  </a:lnTo>
                  <a:lnTo>
                    <a:pt x="178" y="614"/>
                  </a:lnTo>
                  <a:lnTo>
                    <a:pt x="178" y="614"/>
                  </a:lnTo>
                  <a:lnTo>
                    <a:pt x="176" y="614"/>
                  </a:lnTo>
                  <a:lnTo>
                    <a:pt x="176" y="612"/>
                  </a:lnTo>
                  <a:lnTo>
                    <a:pt x="174" y="612"/>
                  </a:lnTo>
                  <a:lnTo>
                    <a:pt x="174" y="612"/>
                  </a:lnTo>
                  <a:lnTo>
                    <a:pt x="172" y="612"/>
                  </a:lnTo>
                  <a:lnTo>
                    <a:pt x="172" y="610"/>
                  </a:lnTo>
                  <a:lnTo>
                    <a:pt x="170" y="610"/>
                  </a:lnTo>
                  <a:lnTo>
                    <a:pt x="170" y="610"/>
                  </a:lnTo>
                  <a:lnTo>
                    <a:pt x="168" y="610"/>
                  </a:lnTo>
                  <a:lnTo>
                    <a:pt x="168" y="608"/>
                  </a:lnTo>
                  <a:lnTo>
                    <a:pt x="166" y="608"/>
                  </a:lnTo>
                  <a:lnTo>
                    <a:pt x="166" y="608"/>
                  </a:lnTo>
                  <a:lnTo>
                    <a:pt x="164" y="608"/>
                  </a:lnTo>
                  <a:lnTo>
                    <a:pt x="164" y="606"/>
                  </a:lnTo>
                  <a:lnTo>
                    <a:pt x="162" y="606"/>
                  </a:lnTo>
                  <a:lnTo>
                    <a:pt x="162" y="606"/>
                  </a:lnTo>
                  <a:lnTo>
                    <a:pt x="160" y="606"/>
                  </a:lnTo>
                  <a:lnTo>
                    <a:pt x="160" y="604"/>
                  </a:lnTo>
                  <a:lnTo>
                    <a:pt x="160" y="604"/>
                  </a:lnTo>
                  <a:lnTo>
                    <a:pt x="158" y="604"/>
                  </a:lnTo>
                  <a:lnTo>
                    <a:pt x="158" y="602"/>
                  </a:lnTo>
                  <a:lnTo>
                    <a:pt x="156" y="602"/>
                  </a:lnTo>
                  <a:lnTo>
                    <a:pt x="156" y="602"/>
                  </a:lnTo>
                  <a:lnTo>
                    <a:pt x="154" y="602"/>
                  </a:lnTo>
                  <a:lnTo>
                    <a:pt x="154" y="600"/>
                  </a:lnTo>
                  <a:lnTo>
                    <a:pt x="152" y="600"/>
                  </a:lnTo>
                  <a:lnTo>
                    <a:pt x="152" y="600"/>
                  </a:lnTo>
                  <a:lnTo>
                    <a:pt x="150" y="600"/>
                  </a:lnTo>
                  <a:lnTo>
                    <a:pt x="150" y="600"/>
                  </a:lnTo>
                  <a:lnTo>
                    <a:pt x="150" y="598"/>
                  </a:lnTo>
                  <a:lnTo>
                    <a:pt x="148" y="598"/>
                  </a:lnTo>
                  <a:lnTo>
                    <a:pt x="148" y="598"/>
                  </a:lnTo>
                  <a:lnTo>
                    <a:pt x="146" y="598"/>
                  </a:lnTo>
                  <a:lnTo>
                    <a:pt x="146" y="598"/>
                  </a:lnTo>
                  <a:lnTo>
                    <a:pt x="146" y="596"/>
                  </a:lnTo>
                  <a:lnTo>
                    <a:pt x="144" y="596"/>
                  </a:lnTo>
                  <a:lnTo>
                    <a:pt x="144" y="596"/>
                  </a:lnTo>
                  <a:lnTo>
                    <a:pt x="142" y="594"/>
                  </a:lnTo>
                  <a:lnTo>
                    <a:pt x="142" y="594"/>
                  </a:lnTo>
                  <a:lnTo>
                    <a:pt x="140" y="594"/>
                  </a:lnTo>
                  <a:lnTo>
                    <a:pt x="140" y="594"/>
                  </a:lnTo>
                  <a:lnTo>
                    <a:pt x="138" y="592"/>
                  </a:lnTo>
                  <a:lnTo>
                    <a:pt x="138" y="592"/>
                  </a:lnTo>
                  <a:lnTo>
                    <a:pt x="136" y="592"/>
                  </a:lnTo>
                  <a:lnTo>
                    <a:pt x="136" y="592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4" y="590"/>
                  </a:lnTo>
                  <a:lnTo>
                    <a:pt x="132" y="590"/>
                  </a:lnTo>
                  <a:lnTo>
                    <a:pt x="132" y="588"/>
                  </a:lnTo>
                  <a:lnTo>
                    <a:pt x="130" y="588"/>
                  </a:lnTo>
                  <a:lnTo>
                    <a:pt x="130" y="588"/>
                  </a:lnTo>
                  <a:lnTo>
                    <a:pt x="128" y="586"/>
                  </a:lnTo>
                  <a:lnTo>
                    <a:pt x="128" y="586"/>
                  </a:lnTo>
                  <a:lnTo>
                    <a:pt x="126" y="586"/>
                  </a:lnTo>
                  <a:lnTo>
                    <a:pt x="126" y="586"/>
                  </a:lnTo>
                  <a:lnTo>
                    <a:pt x="124" y="584"/>
                  </a:lnTo>
                  <a:lnTo>
                    <a:pt x="124" y="584"/>
                  </a:lnTo>
                  <a:lnTo>
                    <a:pt x="122" y="584"/>
                  </a:lnTo>
                  <a:lnTo>
                    <a:pt x="122" y="584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20" y="582"/>
                  </a:lnTo>
                  <a:lnTo>
                    <a:pt x="118" y="582"/>
                  </a:lnTo>
                  <a:lnTo>
                    <a:pt x="118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6" y="580"/>
                  </a:lnTo>
                  <a:lnTo>
                    <a:pt x="114" y="578"/>
                  </a:lnTo>
                  <a:lnTo>
                    <a:pt x="114" y="578"/>
                  </a:lnTo>
                  <a:lnTo>
                    <a:pt x="112" y="578"/>
                  </a:lnTo>
                  <a:lnTo>
                    <a:pt x="112" y="578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10" y="576"/>
                  </a:lnTo>
                  <a:lnTo>
                    <a:pt x="108" y="576"/>
                  </a:lnTo>
                  <a:lnTo>
                    <a:pt x="108" y="576"/>
                  </a:lnTo>
                  <a:lnTo>
                    <a:pt x="106" y="574"/>
                  </a:lnTo>
                  <a:lnTo>
                    <a:pt x="106" y="574"/>
                  </a:lnTo>
                  <a:lnTo>
                    <a:pt x="104" y="574"/>
                  </a:lnTo>
                  <a:lnTo>
                    <a:pt x="104" y="574"/>
                  </a:lnTo>
                  <a:lnTo>
                    <a:pt x="102" y="572"/>
                  </a:lnTo>
                  <a:lnTo>
                    <a:pt x="102" y="572"/>
                  </a:lnTo>
                  <a:lnTo>
                    <a:pt x="100" y="572"/>
                  </a:lnTo>
                  <a:lnTo>
                    <a:pt x="100" y="572"/>
                  </a:lnTo>
                  <a:lnTo>
                    <a:pt x="98" y="570"/>
                  </a:lnTo>
                  <a:lnTo>
                    <a:pt x="98" y="570"/>
                  </a:lnTo>
                  <a:lnTo>
                    <a:pt x="96" y="570"/>
                  </a:lnTo>
                  <a:lnTo>
                    <a:pt x="96" y="568"/>
                  </a:lnTo>
                  <a:lnTo>
                    <a:pt x="94" y="568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6"/>
                  </a:lnTo>
                  <a:lnTo>
                    <a:pt x="92" y="566"/>
                  </a:lnTo>
                  <a:lnTo>
                    <a:pt x="90" y="566"/>
                  </a:lnTo>
                  <a:lnTo>
                    <a:pt x="90" y="566"/>
                  </a:lnTo>
                  <a:lnTo>
                    <a:pt x="88" y="564"/>
                  </a:lnTo>
                  <a:lnTo>
                    <a:pt x="88" y="564"/>
                  </a:lnTo>
                  <a:lnTo>
                    <a:pt x="86" y="564"/>
                  </a:lnTo>
                  <a:lnTo>
                    <a:pt x="86" y="564"/>
                  </a:lnTo>
                  <a:lnTo>
                    <a:pt x="84" y="562"/>
                  </a:lnTo>
                  <a:lnTo>
                    <a:pt x="84" y="562"/>
                  </a:lnTo>
                  <a:lnTo>
                    <a:pt x="82" y="562"/>
                  </a:lnTo>
                  <a:lnTo>
                    <a:pt x="82" y="560"/>
                  </a:lnTo>
                  <a:lnTo>
                    <a:pt x="82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80" y="560"/>
                  </a:lnTo>
                  <a:lnTo>
                    <a:pt x="78" y="558"/>
                  </a:lnTo>
                  <a:lnTo>
                    <a:pt x="78" y="558"/>
                  </a:lnTo>
                  <a:lnTo>
                    <a:pt x="76" y="558"/>
                  </a:lnTo>
                  <a:lnTo>
                    <a:pt x="76" y="558"/>
                  </a:lnTo>
                  <a:lnTo>
                    <a:pt x="74" y="556"/>
                  </a:lnTo>
                  <a:lnTo>
                    <a:pt x="74" y="556"/>
                  </a:lnTo>
                  <a:lnTo>
                    <a:pt x="72" y="556"/>
                  </a:lnTo>
                  <a:lnTo>
                    <a:pt x="72" y="556"/>
                  </a:lnTo>
                  <a:lnTo>
                    <a:pt x="70" y="554"/>
                  </a:lnTo>
                  <a:lnTo>
                    <a:pt x="70" y="554"/>
                  </a:lnTo>
                  <a:lnTo>
                    <a:pt x="68" y="554"/>
                  </a:lnTo>
                  <a:lnTo>
                    <a:pt x="68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4" y="552"/>
                  </a:lnTo>
                  <a:lnTo>
                    <a:pt x="64" y="552"/>
                  </a:lnTo>
                  <a:lnTo>
                    <a:pt x="64" y="550"/>
                  </a:lnTo>
                  <a:lnTo>
                    <a:pt x="62" y="550"/>
                  </a:lnTo>
                  <a:lnTo>
                    <a:pt x="62" y="550"/>
                  </a:lnTo>
                  <a:lnTo>
                    <a:pt x="60" y="550"/>
                  </a:lnTo>
                  <a:lnTo>
                    <a:pt x="60" y="548"/>
                  </a:lnTo>
                  <a:lnTo>
                    <a:pt x="58" y="548"/>
                  </a:lnTo>
                  <a:lnTo>
                    <a:pt x="58" y="548"/>
                  </a:lnTo>
                  <a:lnTo>
                    <a:pt x="56" y="548"/>
                  </a:lnTo>
                  <a:lnTo>
                    <a:pt x="56" y="546"/>
                  </a:lnTo>
                  <a:lnTo>
                    <a:pt x="54" y="546"/>
                  </a:lnTo>
                  <a:lnTo>
                    <a:pt x="54" y="546"/>
                  </a:lnTo>
                  <a:lnTo>
                    <a:pt x="54" y="544"/>
                  </a:lnTo>
                  <a:lnTo>
                    <a:pt x="52" y="544"/>
                  </a:lnTo>
                  <a:lnTo>
                    <a:pt x="52" y="544"/>
                  </a:lnTo>
                  <a:lnTo>
                    <a:pt x="50" y="544"/>
                  </a:lnTo>
                  <a:lnTo>
                    <a:pt x="50" y="542"/>
                  </a:lnTo>
                  <a:lnTo>
                    <a:pt x="48" y="542"/>
                  </a:lnTo>
                  <a:lnTo>
                    <a:pt x="48" y="542"/>
                  </a:lnTo>
                  <a:lnTo>
                    <a:pt x="46" y="542"/>
                  </a:lnTo>
                  <a:lnTo>
                    <a:pt x="44" y="534"/>
                  </a:lnTo>
                  <a:lnTo>
                    <a:pt x="44" y="532"/>
                  </a:lnTo>
                  <a:lnTo>
                    <a:pt x="44" y="530"/>
                  </a:lnTo>
                  <a:lnTo>
                    <a:pt x="44" y="530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4" y="528"/>
                  </a:lnTo>
                  <a:lnTo>
                    <a:pt x="42" y="526"/>
                  </a:lnTo>
                  <a:lnTo>
                    <a:pt x="42" y="524"/>
                  </a:lnTo>
                  <a:lnTo>
                    <a:pt x="42" y="522"/>
                  </a:lnTo>
                  <a:lnTo>
                    <a:pt x="42" y="522"/>
                  </a:lnTo>
                  <a:lnTo>
                    <a:pt x="42" y="520"/>
                  </a:lnTo>
                  <a:lnTo>
                    <a:pt x="42" y="518"/>
                  </a:lnTo>
                  <a:lnTo>
                    <a:pt x="42" y="518"/>
                  </a:lnTo>
                  <a:lnTo>
                    <a:pt x="40" y="516"/>
                  </a:lnTo>
                  <a:lnTo>
                    <a:pt x="40" y="516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4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8" y="512"/>
                  </a:lnTo>
                  <a:lnTo>
                    <a:pt x="36" y="512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6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10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6"/>
                  </a:lnTo>
                  <a:lnTo>
                    <a:pt x="32" y="504"/>
                  </a:lnTo>
                  <a:lnTo>
                    <a:pt x="32" y="504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2" y="502"/>
                  </a:lnTo>
                  <a:lnTo>
                    <a:pt x="30" y="500"/>
                  </a:lnTo>
                  <a:lnTo>
                    <a:pt x="30" y="500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0" y="496"/>
                  </a:lnTo>
                  <a:lnTo>
                    <a:pt x="28" y="494"/>
                  </a:lnTo>
                  <a:lnTo>
                    <a:pt x="28" y="494"/>
                  </a:lnTo>
                  <a:lnTo>
                    <a:pt x="28" y="492"/>
                  </a:lnTo>
                  <a:lnTo>
                    <a:pt x="28" y="492"/>
                  </a:lnTo>
                  <a:lnTo>
                    <a:pt x="28" y="490"/>
                  </a:lnTo>
                  <a:lnTo>
                    <a:pt x="28" y="490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8"/>
                  </a:lnTo>
                  <a:lnTo>
                    <a:pt x="28" y="486"/>
                  </a:lnTo>
                  <a:lnTo>
                    <a:pt x="30" y="486"/>
                  </a:lnTo>
                  <a:lnTo>
                    <a:pt x="30" y="486"/>
                  </a:lnTo>
                  <a:lnTo>
                    <a:pt x="30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2" y="484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2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80"/>
                  </a:lnTo>
                  <a:lnTo>
                    <a:pt x="34" y="478"/>
                  </a:lnTo>
                  <a:lnTo>
                    <a:pt x="34" y="478"/>
                  </a:lnTo>
                  <a:lnTo>
                    <a:pt x="32" y="478"/>
                  </a:lnTo>
                  <a:lnTo>
                    <a:pt x="32" y="478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6"/>
                  </a:lnTo>
                  <a:lnTo>
                    <a:pt x="32" y="474"/>
                  </a:lnTo>
                  <a:lnTo>
                    <a:pt x="32" y="474"/>
                  </a:lnTo>
                  <a:lnTo>
                    <a:pt x="32" y="472"/>
                  </a:lnTo>
                  <a:lnTo>
                    <a:pt x="32" y="472"/>
                  </a:lnTo>
                  <a:lnTo>
                    <a:pt x="32" y="470"/>
                  </a:lnTo>
                  <a:lnTo>
                    <a:pt x="32" y="470"/>
                  </a:lnTo>
                  <a:lnTo>
                    <a:pt x="32" y="468"/>
                  </a:lnTo>
                  <a:lnTo>
                    <a:pt x="32" y="466"/>
                  </a:lnTo>
                  <a:lnTo>
                    <a:pt x="32" y="466"/>
                  </a:lnTo>
                  <a:lnTo>
                    <a:pt x="32" y="464"/>
                  </a:lnTo>
                  <a:lnTo>
                    <a:pt x="32" y="462"/>
                  </a:lnTo>
                  <a:lnTo>
                    <a:pt x="32" y="460"/>
                  </a:lnTo>
                  <a:lnTo>
                    <a:pt x="32" y="460"/>
                  </a:lnTo>
                  <a:lnTo>
                    <a:pt x="32" y="458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2" y="454"/>
                  </a:lnTo>
                  <a:lnTo>
                    <a:pt x="32" y="452"/>
                  </a:lnTo>
                  <a:lnTo>
                    <a:pt x="34" y="452"/>
                  </a:lnTo>
                  <a:lnTo>
                    <a:pt x="34" y="450"/>
                  </a:lnTo>
                  <a:lnTo>
                    <a:pt x="34" y="450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8"/>
                  </a:lnTo>
                  <a:lnTo>
                    <a:pt x="34" y="446"/>
                  </a:lnTo>
                  <a:lnTo>
                    <a:pt x="34" y="446"/>
                  </a:lnTo>
                  <a:lnTo>
                    <a:pt x="34" y="444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2"/>
                  </a:lnTo>
                  <a:lnTo>
                    <a:pt x="34" y="440"/>
                  </a:lnTo>
                  <a:lnTo>
                    <a:pt x="34" y="440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8"/>
                  </a:lnTo>
                  <a:lnTo>
                    <a:pt x="34" y="436"/>
                  </a:lnTo>
                  <a:lnTo>
                    <a:pt x="36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6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38" y="434"/>
                  </a:lnTo>
                  <a:lnTo>
                    <a:pt x="40" y="434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2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0" y="430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2" y="428"/>
                  </a:lnTo>
                  <a:lnTo>
                    <a:pt x="44" y="428"/>
                  </a:lnTo>
                  <a:lnTo>
                    <a:pt x="44" y="428"/>
                  </a:lnTo>
                  <a:lnTo>
                    <a:pt x="46" y="428"/>
                  </a:lnTo>
                  <a:lnTo>
                    <a:pt x="46" y="428"/>
                  </a:lnTo>
                  <a:lnTo>
                    <a:pt x="48" y="428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6" y="424"/>
                  </a:lnTo>
                  <a:lnTo>
                    <a:pt x="56" y="424"/>
                  </a:lnTo>
                  <a:lnTo>
                    <a:pt x="58" y="424"/>
                  </a:lnTo>
                  <a:lnTo>
                    <a:pt x="58" y="422"/>
                  </a:lnTo>
                  <a:lnTo>
                    <a:pt x="58" y="422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60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2" y="420"/>
                  </a:lnTo>
                  <a:lnTo>
                    <a:pt x="64" y="420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6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68" y="418"/>
                  </a:lnTo>
                  <a:lnTo>
                    <a:pt x="70" y="418"/>
                  </a:lnTo>
                  <a:lnTo>
                    <a:pt x="70" y="418"/>
                  </a:lnTo>
                  <a:lnTo>
                    <a:pt x="70" y="416"/>
                  </a:lnTo>
                  <a:lnTo>
                    <a:pt x="70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6"/>
                  </a:lnTo>
                  <a:lnTo>
                    <a:pt x="72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4"/>
                  </a:lnTo>
                  <a:lnTo>
                    <a:pt x="74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6" y="412"/>
                  </a:lnTo>
                  <a:lnTo>
                    <a:pt x="78" y="412"/>
                  </a:lnTo>
                  <a:lnTo>
                    <a:pt x="78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2"/>
                  </a:lnTo>
                  <a:lnTo>
                    <a:pt x="80" y="410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2" y="408"/>
                  </a:lnTo>
                  <a:lnTo>
                    <a:pt x="82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4" y="406"/>
                  </a:lnTo>
                  <a:lnTo>
                    <a:pt x="84" y="404"/>
                  </a:lnTo>
                  <a:lnTo>
                    <a:pt x="84" y="404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4" y="400"/>
                  </a:lnTo>
                  <a:lnTo>
                    <a:pt x="84" y="398"/>
                  </a:lnTo>
                  <a:lnTo>
                    <a:pt x="84" y="398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4" y="396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4"/>
                  </a:lnTo>
                  <a:lnTo>
                    <a:pt x="86" y="392"/>
                  </a:lnTo>
                  <a:lnTo>
                    <a:pt x="86" y="392"/>
                  </a:lnTo>
                  <a:lnTo>
                    <a:pt x="88" y="392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90"/>
                  </a:lnTo>
                  <a:lnTo>
                    <a:pt x="88" y="388"/>
                  </a:lnTo>
                  <a:lnTo>
                    <a:pt x="88" y="388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88" y="386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4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2" y="382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4" y="380"/>
                  </a:lnTo>
                  <a:lnTo>
                    <a:pt x="96" y="380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6" y="378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98" y="376"/>
                  </a:lnTo>
                  <a:lnTo>
                    <a:pt x="100" y="376"/>
                  </a:lnTo>
                  <a:lnTo>
                    <a:pt x="100" y="376"/>
                  </a:lnTo>
                  <a:lnTo>
                    <a:pt x="102" y="376"/>
                  </a:lnTo>
                  <a:lnTo>
                    <a:pt x="102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4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6" y="376"/>
                  </a:lnTo>
                  <a:lnTo>
                    <a:pt x="108" y="376"/>
                  </a:lnTo>
                  <a:lnTo>
                    <a:pt x="108" y="376"/>
                  </a:lnTo>
                  <a:lnTo>
                    <a:pt x="108" y="378"/>
                  </a:lnTo>
                  <a:lnTo>
                    <a:pt x="108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78"/>
                  </a:lnTo>
                  <a:lnTo>
                    <a:pt x="110" y="380"/>
                  </a:lnTo>
                  <a:lnTo>
                    <a:pt x="112" y="380"/>
                  </a:lnTo>
                  <a:lnTo>
                    <a:pt x="112" y="380"/>
                  </a:lnTo>
                  <a:lnTo>
                    <a:pt x="112" y="382"/>
                  </a:lnTo>
                  <a:lnTo>
                    <a:pt x="112" y="382"/>
                  </a:lnTo>
                  <a:lnTo>
                    <a:pt x="114" y="382"/>
                  </a:lnTo>
                  <a:lnTo>
                    <a:pt x="114" y="382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6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120" y="388"/>
                  </a:lnTo>
                  <a:lnTo>
                    <a:pt x="122" y="388"/>
                  </a:lnTo>
                  <a:lnTo>
                    <a:pt x="122" y="388"/>
                  </a:lnTo>
                  <a:lnTo>
                    <a:pt x="124" y="388"/>
                  </a:lnTo>
                  <a:lnTo>
                    <a:pt x="124" y="388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6"/>
                  </a:lnTo>
                  <a:lnTo>
                    <a:pt x="126" y="384"/>
                  </a:lnTo>
                  <a:lnTo>
                    <a:pt x="126" y="384"/>
                  </a:lnTo>
                  <a:lnTo>
                    <a:pt x="126" y="382"/>
                  </a:lnTo>
                  <a:lnTo>
                    <a:pt x="126" y="382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6" y="380"/>
                  </a:lnTo>
                  <a:lnTo>
                    <a:pt x="124" y="380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2" y="378"/>
                  </a:lnTo>
                  <a:lnTo>
                    <a:pt x="122" y="376"/>
                  </a:lnTo>
                  <a:lnTo>
                    <a:pt x="120" y="376"/>
                  </a:lnTo>
                  <a:lnTo>
                    <a:pt x="120" y="376"/>
                  </a:lnTo>
                  <a:lnTo>
                    <a:pt x="118" y="376"/>
                  </a:lnTo>
                  <a:lnTo>
                    <a:pt x="118" y="374"/>
                  </a:lnTo>
                  <a:lnTo>
                    <a:pt x="118" y="374"/>
                  </a:lnTo>
                  <a:lnTo>
                    <a:pt x="116" y="374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6" y="372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8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6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2" y="362"/>
                  </a:lnTo>
                  <a:lnTo>
                    <a:pt x="112" y="362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60"/>
                  </a:lnTo>
                  <a:lnTo>
                    <a:pt x="110" y="358"/>
                  </a:lnTo>
                  <a:lnTo>
                    <a:pt x="110" y="358"/>
                  </a:lnTo>
                  <a:lnTo>
                    <a:pt x="108" y="358"/>
                  </a:lnTo>
                  <a:lnTo>
                    <a:pt x="108" y="358"/>
                  </a:lnTo>
                  <a:lnTo>
                    <a:pt x="106" y="358"/>
                  </a:lnTo>
                  <a:lnTo>
                    <a:pt x="106" y="358"/>
                  </a:lnTo>
                  <a:lnTo>
                    <a:pt x="104" y="356"/>
                  </a:lnTo>
                  <a:lnTo>
                    <a:pt x="104" y="356"/>
                  </a:lnTo>
                  <a:lnTo>
                    <a:pt x="102" y="356"/>
                  </a:lnTo>
                  <a:lnTo>
                    <a:pt x="102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100" y="356"/>
                  </a:lnTo>
                  <a:lnTo>
                    <a:pt x="98" y="356"/>
                  </a:lnTo>
                  <a:lnTo>
                    <a:pt x="98" y="354"/>
                  </a:lnTo>
                  <a:lnTo>
                    <a:pt x="96" y="354"/>
                  </a:lnTo>
                  <a:lnTo>
                    <a:pt x="96" y="354"/>
                  </a:lnTo>
                  <a:lnTo>
                    <a:pt x="94" y="356"/>
                  </a:lnTo>
                  <a:lnTo>
                    <a:pt x="92" y="358"/>
                  </a:lnTo>
                  <a:lnTo>
                    <a:pt x="92" y="360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8" y="360"/>
                  </a:lnTo>
                  <a:lnTo>
                    <a:pt x="86" y="360"/>
                  </a:lnTo>
                  <a:lnTo>
                    <a:pt x="86" y="360"/>
                  </a:lnTo>
                  <a:lnTo>
                    <a:pt x="84" y="360"/>
                  </a:lnTo>
                  <a:lnTo>
                    <a:pt x="84" y="360"/>
                  </a:lnTo>
                  <a:lnTo>
                    <a:pt x="82" y="360"/>
                  </a:lnTo>
                  <a:lnTo>
                    <a:pt x="82" y="360"/>
                  </a:lnTo>
                  <a:lnTo>
                    <a:pt x="80" y="358"/>
                  </a:lnTo>
                  <a:lnTo>
                    <a:pt x="80" y="358"/>
                  </a:lnTo>
                  <a:lnTo>
                    <a:pt x="78" y="358"/>
                  </a:lnTo>
                  <a:lnTo>
                    <a:pt x="78" y="356"/>
                  </a:lnTo>
                  <a:lnTo>
                    <a:pt x="78" y="356"/>
                  </a:lnTo>
                  <a:lnTo>
                    <a:pt x="76" y="356"/>
                  </a:lnTo>
                  <a:lnTo>
                    <a:pt x="74" y="356"/>
                  </a:lnTo>
                  <a:lnTo>
                    <a:pt x="74" y="356"/>
                  </a:lnTo>
                  <a:lnTo>
                    <a:pt x="72" y="356"/>
                  </a:lnTo>
                  <a:lnTo>
                    <a:pt x="72" y="358"/>
                  </a:lnTo>
                  <a:lnTo>
                    <a:pt x="70" y="358"/>
                  </a:lnTo>
                  <a:lnTo>
                    <a:pt x="70" y="358"/>
                  </a:lnTo>
                  <a:lnTo>
                    <a:pt x="68" y="358"/>
                  </a:lnTo>
                  <a:lnTo>
                    <a:pt x="66" y="358"/>
                  </a:lnTo>
                  <a:lnTo>
                    <a:pt x="66" y="356"/>
                  </a:lnTo>
                  <a:lnTo>
                    <a:pt x="64" y="356"/>
                  </a:lnTo>
                  <a:lnTo>
                    <a:pt x="64" y="356"/>
                  </a:lnTo>
                  <a:lnTo>
                    <a:pt x="62" y="356"/>
                  </a:lnTo>
                  <a:lnTo>
                    <a:pt x="62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4"/>
                  </a:lnTo>
                  <a:lnTo>
                    <a:pt x="56" y="352"/>
                  </a:lnTo>
                  <a:lnTo>
                    <a:pt x="56" y="352"/>
                  </a:lnTo>
                  <a:lnTo>
                    <a:pt x="58" y="352"/>
                  </a:lnTo>
                  <a:lnTo>
                    <a:pt x="58" y="352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50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6" y="350"/>
                  </a:lnTo>
                  <a:lnTo>
                    <a:pt x="54" y="350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4" y="352"/>
                  </a:lnTo>
                  <a:lnTo>
                    <a:pt x="52" y="352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2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50" y="354"/>
                  </a:lnTo>
                  <a:lnTo>
                    <a:pt x="48" y="356"/>
                  </a:lnTo>
                  <a:lnTo>
                    <a:pt x="48" y="356"/>
                  </a:lnTo>
                  <a:lnTo>
                    <a:pt x="48" y="354"/>
                  </a:lnTo>
                  <a:lnTo>
                    <a:pt x="46" y="354"/>
                  </a:lnTo>
                  <a:lnTo>
                    <a:pt x="46" y="354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46" y="350"/>
                  </a:lnTo>
                  <a:lnTo>
                    <a:pt x="46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48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0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4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6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58" y="348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6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4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62" y="336"/>
                  </a:lnTo>
                  <a:lnTo>
                    <a:pt x="64" y="336"/>
                  </a:lnTo>
                  <a:lnTo>
                    <a:pt x="64" y="336"/>
                  </a:lnTo>
                  <a:lnTo>
                    <a:pt x="64" y="334"/>
                  </a:lnTo>
                  <a:lnTo>
                    <a:pt x="64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4"/>
                  </a:lnTo>
                  <a:lnTo>
                    <a:pt x="66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0" y="332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30"/>
                  </a:lnTo>
                  <a:lnTo>
                    <a:pt x="70" y="328"/>
                  </a:lnTo>
                  <a:lnTo>
                    <a:pt x="70" y="328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2" y="326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4" y="324"/>
                  </a:lnTo>
                  <a:lnTo>
                    <a:pt x="76" y="322"/>
                  </a:lnTo>
                  <a:lnTo>
                    <a:pt x="76" y="322"/>
                  </a:lnTo>
                  <a:lnTo>
                    <a:pt x="76" y="320"/>
                  </a:lnTo>
                  <a:lnTo>
                    <a:pt x="78" y="320"/>
                  </a:lnTo>
                  <a:lnTo>
                    <a:pt x="80" y="320"/>
                  </a:lnTo>
                  <a:lnTo>
                    <a:pt x="78" y="318"/>
                  </a:lnTo>
                  <a:lnTo>
                    <a:pt x="76" y="316"/>
                  </a:lnTo>
                  <a:lnTo>
                    <a:pt x="76" y="316"/>
                  </a:lnTo>
                  <a:lnTo>
                    <a:pt x="76" y="314"/>
                  </a:lnTo>
                  <a:lnTo>
                    <a:pt x="76" y="312"/>
                  </a:lnTo>
                  <a:lnTo>
                    <a:pt x="74" y="312"/>
                  </a:lnTo>
                  <a:lnTo>
                    <a:pt x="74" y="310"/>
                  </a:lnTo>
                  <a:lnTo>
                    <a:pt x="74" y="30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74" y="304"/>
                  </a:lnTo>
                  <a:lnTo>
                    <a:pt x="76" y="304"/>
                  </a:lnTo>
                  <a:lnTo>
                    <a:pt x="76" y="304"/>
                  </a:lnTo>
                  <a:lnTo>
                    <a:pt x="76" y="302"/>
                  </a:lnTo>
                  <a:lnTo>
                    <a:pt x="76" y="300"/>
                  </a:lnTo>
                  <a:lnTo>
                    <a:pt x="76" y="300"/>
                  </a:lnTo>
                  <a:lnTo>
                    <a:pt x="76" y="298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74" y="294"/>
                  </a:lnTo>
                  <a:lnTo>
                    <a:pt x="74" y="294"/>
                  </a:lnTo>
                  <a:lnTo>
                    <a:pt x="74" y="292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0" y="288"/>
                  </a:lnTo>
                  <a:lnTo>
                    <a:pt x="70" y="288"/>
                  </a:lnTo>
                  <a:lnTo>
                    <a:pt x="70" y="286"/>
                  </a:lnTo>
                  <a:lnTo>
                    <a:pt x="70" y="286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2"/>
                  </a:lnTo>
                  <a:lnTo>
                    <a:pt x="64" y="280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8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4"/>
                  </a:lnTo>
                  <a:lnTo>
                    <a:pt x="66" y="272"/>
                  </a:lnTo>
                  <a:lnTo>
                    <a:pt x="68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6" y="272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4" y="270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8"/>
                  </a:lnTo>
                  <a:lnTo>
                    <a:pt x="62" y="266"/>
                  </a:lnTo>
                  <a:lnTo>
                    <a:pt x="60" y="266"/>
                  </a:lnTo>
                  <a:lnTo>
                    <a:pt x="60" y="266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0" y="262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2" y="260"/>
                  </a:lnTo>
                  <a:lnTo>
                    <a:pt x="74" y="258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72" y="256"/>
                  </a:lnTo>
                  <a:lnTo>
                    <a:pt x="72" y="256"/>
                  </a:lnTo>
                  <a:lnTo>
                    <a:pt x="74" y="256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6" y="254"/>
                  </a:lnTo>
                  <a:lnTo>
                    <a:pt x="76" y="254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8" y="252"/>
                  </a:lnTo>
                  <a:lnTo>
                    <a:pt x="78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2" y="252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2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4"/>
                  </a:lnTo>
                  <a:lnTo>
                    <a:pt x="84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8" y="252"/>
                  </a:lnTo>
                  <a:lnTo>
                    <a:pt x="88" y="252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0" y="250"/>
                  </a:lnTo>
                  <a:lnTo>
                    <a:pt x="92" y="250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2" y="248"/>
                  </a:lnTo>
                  <a:lnTo>
                    <a:pt x="90" y="248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6"/>
                  </a:lnTo>
                  <a:lnTo>
                    <a:pt x="90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8" y="244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4" y="240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8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80" y="234"/>
                  </a:lnTo>
                  <a:lnTo>
                    <a:pt x="78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4" y="238"/>
                  </a:lnTo>
                  <a:lnTo>
                    <a:pt x="72" y="238"/>
                  </a:lnTo>
                  <a:lnTo>
                    <a:pt x="70" y="240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66" y="242"/>
                  </a:lnTo>
                  <a:lnTo>
                    <a:pt x="66" y="242"/>
                  </a:lnTo>
                  <a:lnTo>
                    <a:pt x="64" y="242"/>
                  </a:lnTo>
                  <a:lnTo>
                    <a:pt x="62" y="242"/>
                  </a:lnTo>
                  <a:lnTo>
                    <a:pt x="62" y="244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58" y="244"/>
                  </a:lnTo>
                  <a:lnTo>
                    <a:pt x="58" y="244"/>
                  </a:lnTo>
                  <a:lnTo>
                    <a:pt x="56" y="246"/>
                  </a:lnTo>
                  <a:lnTo>
                    <a:pt x="56" y="244"/>
                  </a:lnTo>
                  <a:lnTo>
                    <a:pt x="56" y="244"/>
                  </a:lnTo>
                  <a:lnTo>
                    <a:pt x="56" y="242"/>
                  </a:lnTo>
                  <a:lnTo>
                    <a:pt x="56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2" y="240"/>
                  </a:lnTo>
                  <a:lnTo>
                    <a:pt x="50" y="240"/>
                  </a:lnTo>
                  <a:lnTo>
                    <a:pt x="50" y="242"/>
                  </a:lnTo>
                  <a:lnTo>
                    <a:pt x="48" y="242"/>
                  </a:lnTo>
                  <a:lnTo>
                    <a:pt x="48" y="242"/>
                  </a:lnTo>
                  <a:lnTo>
                    <a:pt x="46" y="242"/>
                  </a:lnTo>
                  <a:lnTo>
                    <a:pt x="44" y="242"/>
                  </a:lnTo>
                  <a:lnTo>
                    <a:pt x="44" y="242"/>
                  </a:lnTo>
                  <a:lnTo>
                    <a:pt x="44" y="244"/>
                  </a:lnTo>
                  <a:lnTo>
                    <a:pt x="42" y="244"/>
                  </a:lnTo>
                  <a:lnTo>
                    <a:pt x="42" y="244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8" y="244"/>
                  </a:lnTo>
                  <a:lnTo>
                    <a:pt x="38" y="244"/>
                  </a:lnTo>
                  <a:lnTo>
                    <a:pt x="36" y="244"/>
                  </a:lnTo>
                  <a:lnTo>
                    <a:pt x="36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4" y="244"/>
                  </a:lnTo>
                  <a:lnTo>
                    <a:pt x="32" y="246"/>
                  </a:lnTo>
                  <a:lnTo>
                    <a:pt x="32" y="246"/>
                  </a:lnTo>
                  <a:lnTo>
                    <a:pt x="30" y="246"/>
                  </a:lnTo>
                  <a:lnTo>
                    <a:pt x="28" y="248"/>
                  </a:lnTo>
                  <a:lnTo>
                    <a:pt x="28" y="248"/>
                  </a:lnTo>
                  <a:lnTo>
                    <a:pt x="26" y="248"/>
                  </a:lnTo>
                  <a:lnTo>
                    <a:pt x="26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46"/>
                  </a:lnTo>
                  <a:lnTo>
                    <a:pt x="20" y="248"/>
                  </a:lnTo>
                  <a:lnTo>
                    <a:pt x="20" y="248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14" y="248"/>
                  </a:lnTo>
                  <a:lnTo>
                    <a:pt x="14" y="248"/>
                  </a:lnTo>
                  <a:lnTo>
                    <a:pt x="12" y="248"/>
                  </a:lnTo>
                  <a:lnTo>
                    <a:pt x="12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10" y="246"/>
                  </a:lnTo>
                  <a:lnTo>
                    <a:pt x="8" y="246"/>
                  </a:lnTo>
                  <a:lnTo>
                    <a:pt x="8" y="24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2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6" y="236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4"/>
                  </a:lnTo>
                  <a:lnTo>
                    <a:pt x="6" y="232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8"/>
                  </a:lnTo>
                  <a:lnTo>
                    <a:pt x="8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0" y="216"/>
                  </a:lnTo>
                  <a:lnTo>
                    <a:pt x="10" y="216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10"/>
                  </a:lnTo>
                  <a:lnTo>
                    <a:pt x="12" y="208"/>
                  </a:lnTo>
                  <a:lnTo>
                    <a:pt x="12" y="208"/>
                  </a:lnTo>
                  <a:lnTo>
                    <a:pt x="14" y="208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6" y="202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18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0" y="204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4" y="206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2"/>
                  </a:lnTo>
                  <a:lnTo>
                    <a:pt x="24" y="200"/>
                  </a:lnTo>
                  <a:lnTo>
                    <a:pt x="26" y="200"/>
                  </a:lnTo>
                  <a:lnTo>
                    <a:pt x="26" y="20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28" y="198"/>
                  </a:lnTo>
                  <a:lnTo>
                    <a:pt x="28" y="196"/>
                  </a:lnTo>
                  <a:lnTo>
                    <a:pt x="28" y="196"/>
                  </a:lnTo>
                  <a:lnTo>
                    <a:pt x="30" y="196"/>
                  </a:lnTo>
                  <a:lnTo>
                    <a:pt x="30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2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6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4" y="194"/>
                  </a:lnTo>
                  <a:lnTo>
                    <a:pt x="36" y="194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2" y="190"/>
                  </a:lnTo>
                  <a:lnTo>
                    <a:pt x="44" y="190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50" y="190"/>
                  </a:lnTo>
                  <a:lnTo>
                    <a:pt x="50" y="188"/>
                  </a:lnTo>
                  <a:lnTo>
                    <a:pt x="50" y="188"/>
                  </a:lnTo>
                  <a:lnTo>
                    <a:pt x="52" y="188"/>
                  </a:lnTo>
                  <a:lnTo>
                    <a:pt x="52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4" y="188"/>
                  </a:lnTo>
                  <a:lnTo>
                    <a:pt x="56" y="188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4"/>
                  </a:lnTo>
                  <a:lnTo>
                    <a:pt x="56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80"/>
                  </a:lnTo>
                  <a:lnTo>
                    <a:pt x="58" y="180"/>
                  </a:lnTo>
                  <a:lnTo>
                    <a:pt x="58" y="178"/>
                  </a:lnTo>
                  <a:lnTo>
                    <a:pt x="56" y="178"/>
                  </a:lnTo>
                  <a:lnTo>
                    <a:pt x="56" y="17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4"/>
                  </a:lnTo>
                  <a:lnTo>
                    <a:pt x="54" y="172"/>
                  </a:lnTo>
                  <a:lnTo>
                    <a:pt x="54" y="172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4" y="168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6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4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8" y="162"/>
                  </a:lnTo>
                  <a:lnTo>
                    <a:pt x="58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0" y="158"/>
                  </a:lnTo>
                  <a:lnTo>
                    <a:pt x="62" y="158"/>
                  </a:lnTo>
                  <a:lnTo>
                    <a:pt x="62" y="158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6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62" y="150"/>
                  </a:lnTo>
                  <a:lnTo>
                    <a:pt x="64" y="150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64" y="146"/>
                  </a:lnTo>
                  <a:lnTo>
                    <a:pt x="64" y="146"/>
                  </a:lnTo>
                  <a:lnTo>
                    <a:pt x="66" y="146"/>
                  </a:lnTo>
                  <a:lnTo>
                    <a:pt x="66" y="146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6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70" y="144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6"/>
                  </a:lnTo>
                  <a:lnTo>
                    <a:pt x="76" y="134"/>
                  </a:lnTo>
                  <a:lnTo>
                    <a:pt x="76" y="134"/>
                  </a:lnTo>
                  <a:lnTo>
                    <a:pt x="78" y="134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80" y="128"/>
                  </a:lnTo>
                  <a:lnTo>
                    <a:pt x="80" y="128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4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0" y="120"/>
                  </a:lnTo>
                  <a:lnTo>
                    <a:pt x="80" y="120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80" y="106"/>
                  </a:lnTo>
                  <a:lnTo>
                    <a:pt x="80" y="106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0" y="100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8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4" y="96"/>
                  </a:lnTo>
                  <a:lnTo>
                    <a:pt x="84" y="96"/>
                  </a:lnTo>
                  <a:lnTo>
                    <a:pt x="84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4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80" y="90"/>
                  </a:lnTo>
                  <a:lnTo>
                    <a:pt x="80" y="90"/>
                  </a:lnTo>
                  <a:lnTo>
                    <a:pt x="78" y="90"/>
                  </a:lnTo>
                  <a:lnTo>
                    <a:pt x="78" y="90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8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78" y="84"/>
                  </a:lnTo>
                  <a:lnTo>
                    <a:pt x="78" y="84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6" y="80"/>
                  </a:lnTo>
                  <a:lnTo>
                    <a:pt x="76" y="80"/>
                  </a:lnTo>
                  <a:lnTo>
                    <a:pt x="76" y="78"/>
                  </a:lnTo>
                  <a:lnTo>
                    <a:pt x="78" y="78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0" y="74"/>
                  </a:lnTo>
                  <a:lnTo>
                    <a:pt x="80" y="72"/>
                  </a:lnTo>
                  <a:lnTo>
                    <a:pt x="80" y="72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70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4"/>
                  </a:lnTo>
                  <a:lnTo>
                    <a:pt x="76" y="62"/>
                  </a:lnTo>
                  <a:lnTo>
                    <a:pt x="76" y="62"/>
                  </a:lnTo>
                  <a:lnTo>
                    <a:pt x="74" y="62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60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4"/>
                  </a:lnTo>
                  <a:lnTo>
                    <a:pt x="72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6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2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2" y="26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4" y="22"/>
                  </a:lnTo>
                  <a:lnTo>
                    <a:pt x="76" y="24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0" y="28"/>
                  </a:lnTo>
                  <a:lnTo>
                    <a:pt x="80" y="26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1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86" y="20"/>
                  </a:lnTo>
                  <a:lnTo>
                    <a:pt x="86" y="22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4" y="22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16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6"/>
                  </a:lnTo>
                  <a:lnTo>
                    <a:pt x="96" y="4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4" y="4"/>
                  </a:lnTo>
                  <a:lnTo>
                    <a:pt x="106" y="6"/>
                  </a:lnTo>
                  <a:lnTo>
                    <a:pt x="106" y="8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08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8"/>
                  </a:lnTo>
                  <a:lnTo>
                    <a:pt x="112" y="18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6" y="22"/>
                  </a:lnTo>
                  <a:lnTo>
                    <a:pt x="116" y="22"/>
                  </a:lnTo>
                  <a:close/>
                </a:path>
              </a:pathLst>
            </a:custGeom>
            <a:solidFill>
              <a:schemeClr val="bg1">
                <a:lumMod val="40000"/>
                <a:lumOff val="60000"/>
              </a:schemeClr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346" y="2067"/>
              <a:ext cx="192" cy="308"/>
            </a:xfrm>
            <a:custGeom>
              <a:avLst/>
              <a:gdLst/>
              <a:ahLst/>
              <a:cxnLst>
                <a:cxn ang="0">
                  <a:pos x="150" y="20"/>
                </a:cxn>
                <a:cxn ang="0">
                  <a:pos x="138" y="22"/>
                </a:cxn>
                <a:cxn ang="0">
                  <a:pos x="130" y="26"/>
                </a:cxn>
                <a:cxn ang="0">
                  <a:pos x="130" y="36"/>
                </a:cxn>
                <a:cxn ang="0">
                  <a:pos x="130" y="44"/>
                </a:cxn>
                <a:cxn ang="0">
                  <a:pos x="142" y="62"/>
                </a:cxn>
                <a:cxn ang="0">
                  <a:pos x="144" y="84"/>
                </a:cxn>
                <a:cxn ang="0">
                  <a:pos x="134" y="98"/>
                </a:cxn>
                <a:cxn ang="0">
                  <a:pos x="126" y="106"/>
                </a:cxn>
                <a:cxn ang="0">
                  <a:pos x="122" y="114"/>
                </a:cxn>
                <a:cxn ang="0">
                  <a:pos x="112" y="118"/>
                </a:cxn>
                <a:cxn ang="0">
                  <a:pos x="122" y="116"/>
                </a:cxn>
                <a:cxn ang="0">
                  <a:pos x="124" y="122"/>
                </a:cxn>
                <a:cxn ang="0">
                  <a:pos x="144" y="122"/>
                </a:cxn>
                <a:cxn ang="0">
                  <a:pos x="164" y="122"/>
                </a:cxn>
                <a:cxn ang="0">
                  <a:pos x="178" y="130"/>
                </a:cxn>
                <a:cxn ang="0">
                  <a:pos x="184" y="142"/>
                </a:cxn>
                <a:cxn ang="0">
                  <a:pos x="190" y="154"/>
                </a:cxn>
                <a:cxn ang="0">
                  <a:pos x="178" y="146"/>
                </a:cxn>
                <a:cxn ang="0">
                  <a:pos x="166" y="142"/>
                </a:cxn>
                <a:cxn ang="0">
                  <a:pos x="156" y="150"/>
                </a:cxn>
                <a:cxn ang="0">
                  <a:pos x="150" y="162"/>
                </a:cxn>
                <a:cxn ang="0">
                  <a:pos x="148" y="176"/>
                </a:cxn>
                <a:cxn ang="0">
                  <a:pos x="138" y="182"/>
                </a:cxn>
                <a:cxn ang="0">
                  <a:pos x="124" y="188"/>
                </a:cxn>
                <a:cxn ang="0">
                  <a:pos x="108" y="194"/>
                </a:cxn>
                <a:cxn ang="0">
                  <a:pos x="100" y="202"/>
                </a:cxn>
                <a:cxn ang="0">
                  <a:pos x="98" y="220"/>
                </a:cxn>
                <a:cxn ang="0">
                  <a:pos x="98" y="242"/>
                </a:cxn>
                <a:cxn ang="0">
                  <a:pos x="96" y="252"/>
                </a:cxn>
                <a:cxn ang="0">
                  <a:pos x="98" y="268"/>
                </a:cxn>
                <a:cxn ang="0">
                  <a:pos x="104" y="278"/>
                </a:cxn>
                <a:cxn ang="0">
                  <a:pos x="110" y="294"/>
                </a:cxn>
                <a:cxn ang="0">
                  <a:pos x="100" y="300"/>
                </a:cxn>
                <a:cxn ang="0">
                  <a:pos x="82" y="290"/>
                </a:cxn>
                <a:cxn ang="0">
                  <a:pos x="64" y="280"/>
                </a:cxn>
                <a:cxn ang="0">
                  <a:pos x="48" y="272"/>
                </a:cxn>
                <a:cxn ang="0">
                  <a:pos x="30" y="260"/>
                </a:cxn>
                <a:cxn ang="0">
                  <a:pos x="16" y="256"/>
                </a:cxn>
                <a:cxn ang="0">
                  <a:pos x="2" y="246"/>
                </a:cxn>
                <a:cxn ang="0">
                  <a:pos x="2" y="228"/>
                </a:cxn>
                <a:cxn ang="0">
                  <a:pos x="2" y="212"/>
                </a:cxn>
                <a:cxn ang="0">
                  <a:pos x="2" y="194"/>
                </a:cxn>
                <a:cxn ang="0">
                  <a:pos x="2" y="178"/>
                </a:cxn>
                <a:cxn ang="0">
                  <a:pos x="4" y="160"/>
                </a:cxn>
                <a:cxn ang="0">
                  <a:pos x="8" y="142"/>
                </a:cxn>
                <a:cxn ang="0">
                  <a:pos x="6" y="126"/>
                </a:cxn>
                <a:cxn ang="0">
                  <a:pos x="0" y="108"/>
                </a:cxn>
                <a:cxn ang="0">
                  <a:pos x="10" y="90"/>
                </a:cxn>
                <a:cxn ang="0">
                  <a:pos x="18" y="80"/>
                </a:cxn>
                <a:cxn ang="0">
                  <a:pos x="26" y="70"/>
                </a:cxn>
                <a:cxn ang="0">
                  <a:pos x="28" y="58"/>
                </a:cxn>
                <a:cxn ang="0">
                  <a:pos x="32" y="46"/>
                </a:cxn>
                <a:cxn ang="0">
                  <a:pos x="36" y="36"/>
                </a:cxn>
                <a:cxn ang="0">
                  <a:pos x="50" y="30"/>
                </a:cxn>
                <a:cxn ang="0">
                  <a:pos x="54" y="18"/>
                </a:cxn>
                <a:cxn ang="0">
                  <a:pos x="64" y="12"/>
                </a:cxn>
                <a:cxn ang="0">
                  <a:pos x="80" y="14"/>
                </a:cxn>
                <a:cxn ang="0">
                  <a:pos x="100" y="10"/>
                </a:cxn>
                <a:cxn ang="0">
                  <a:pos x="118" y="6"/>
                </a:cxn>
                <a:cxn ang="0">
                  <a:pos x="134" y="6"/>
                </a:cxn>
                <a:cxn ang="0">
                  <a:pos x="152" y="6"/>
                </a:cxn>
              </a:cxnLst>
              <a:rect l="0" t="0" r="r" b="b"/>
              <a:pathLst>
                <a:path w="192" h="308">
                  <a:moveTo>
                    <a:pt x="156" y="10"/>
                  </a:moveTo>
                  <a:lnTo>
                    <a:pt x="156" y="12"/>
                  </a:lnTo>
                  <a:lnTo>
                    <a:pt x="156" y="12"/>
                  </a:lnTo>
                  <a:lnTo>
                    <a:pt x="156" y="12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8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4" y="18"/>
                  </a:lnTo>
                  <a:lnTo>
                    <a:pt x="152" y="18"/>
                  </a:lnTo>
                  <a:lnTo>
                    <a:pt x="152" y="18"/>
                  </a:lnTo>
                  <a:lnTo>
                    <a:pt x="150" y="18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50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48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42" y="20"/>
                  </a:lnTo>
                  <a:lnTo>
                    <a:pt x="142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2"/>
                  </a:lnTo>
                  <a:lnTo>
                    <a:pt x="138" y="22"/>
                  </a:lnTo>
                  <a:lnTo>
                    <a:pt x="138" y="22"/>
                  </a:lnTo>
                  <a:lnTo>
                    <a:pt x="138" y="24"/>
                  </a:lnTo>
                  <a:lnTo>
                    <a:pt x="138" y="24"/>
                  </a:lnTo>
                  <a:lnTo>
                    <a:pt x="140" y="24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4" y="28"/>
                  </a:lnTo>
                  <a:lnTo>
                    <a:pt x="132" y="28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6" y="32"/>
                  </a:lnTo>
                  <a:lnTo>
                    <a:pt x="126" y="32"/>
                  </a:lnTo>
                  <a:lnTo>
                    <a:pt x="128" y="32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28" y="34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4" y="38"/>
                  </a:lnTo>
                  <a:lnTo>
                    <a:pt x="132" y="38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40"/>
                  </a:lnTo>
                  <a:lnTo>
                    <a:pt x="130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6"/>
                  </a:lnTo>
                  <a:lnTo>
                    <a:pt x="130" y="48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2"/>
                  </a:lnTo>
                  <a:lnTo>
                    <a:pt x="136" y="52"/>
                  </a:lnTo>
                  <a:lnTo>
                    <a:pt x="136" y="54"/>
                  </a:lnTo>
                  <a:lnTo>
                    <a:pt x="136" y="54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40" y="58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2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2" y="66"/>
                  </a:lnTo>
                  <a:lnTo>
                    <a:pt x="142" y="68"/>
                  </a:lnTo>
                  <a:lnTo>
                    <a:pt x="142" y="70"/>
                  </a:lnTo>
                  <a:lnTo>
                    <a:pt x="142" y="70"/>
                  </a:lnTo>
                  <a:lnTo>
                    <a:pt x="140" y="70"/>
                  </a:lnTo>
                  <a:lnTo>
                    <a:pt x="140" y="72"/>
                  </a:lnTo>
                  <a:lnTo>
                    <a:pt x="140" y="72"/>
                  </a:lnTo>
                  <a:lnTo>
                    <a:pt x="140" y="74"/>
                  </a:lnTo>
                  <a:lnTo>
                    <a:pt x="140" y="76"/>
                  </a:lnTo>
                  <a:lnTo>
                    <a:pt x="140" y="78"/>
                  </a:lnTo>
                  <a:lnTo>
                    <a:pt x="142" y="78"/>
                  </a:lnTo>
                  <a:lnTo>
                    <a:pt x="142" y="80"/>
                  </a:lnTo>
                  <a:lnTo>
                    <a:pt x="142" y="82"/>
                  </a:lnTo>
                  <a:lnTo>
                    <a:pt x="142" y="82"/>
                  </a:lnTo>
                  <a:lnTo>
                    <a:pt x="144" y="84"/>
                  </a:lnTo>
                  <a:lnTo>
                    <a:pt x="146" y="86"/>
                  </a:lnTo>
                  <a:lnTo>
                    <a:pt x="144" y="86"/>
                  </a:lnTo>
                  <a:lnTo>
                    <a:pt x="142" y="86"/>
                  </a:lnTo>
                  <a:lnTo>
                    <a:pt x="142" y="88"/>
                  </a:lnTo>
                  <a:lnTo>
                    <a:pt x="142" y="88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40" y="90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8" y="92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6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4" y="98"/>
                  </a:lnTo>
                  <a:lnTo>
                    <a:pt x="132" y="98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0" y="100"/>
                  </a:lnTo>
                  <a:lnTo>
                    <a:pt x="130" y="100"/>
                  </a:lnTo>
                  <a:lnTo>
                    <a:pt x="130" y="102"/>
                  </a:lnTo>
                  <a:lnTo>
                    <a:pt x="130" y="102"/>
                  </a:lnTo>
                  <a:lnTo>
                    <a:pt x="128" y="102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4"/>
                  </a:lnTo>
                  <a:lnTo>
                    <a:pt x="128" y="106"/>
                  </a:lnTo>
                  <a:lnTo>
                    <a:pt x="126" y="106"/>
                  </a:lnTo>
                  <a:lnTo>
                    <a:pt x="126" y="106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08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0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6" y="112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2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20" y="114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6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18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14" y="120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6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20"/>
                  </a:lnTo>
                  <a:lnTo>
                    <a:pt x="118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2" y="116"/>
                  </a:lnTo>
                  <a:lnTo>
                    <a:pt x="124" y="116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4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4" y="118"/>
                  </a:lnTo>
                  <a:lnTo>
                    <a:pt x="124" y="118"/>
                  </a:lnTo>
                  <a:lnTo>
                    <a:pt x="122" y="118"/>
                  </a:lnTo>
                  <a:lnTo>
                    <a:pt x="122" y="118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0"/>
                  </a:lnTo>
                  <a:lnTo>
                    <a:pt x="122" y="122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8" y="122"/>
                  </a:lnTo>
                  <a:lnTo>
                    <a:pt x="128" y="122"/>
                  </a:lnTo>
                  <a:lnTo>
                    <a:pt x="130" y="122"/>
                  </a:lnTo>
                  <a:lnTo>
                    <a:pt x="130" y="122"/>
                  </a:lnTo>
                  <a:lnTo>
                    <a:pt x="132" y="122"/>
                  </a:lnTo>
                  <a:lnTo>
                    <a:pt x="132" y="124"/>
                  </a:lnTo>
                  <a:lnTo>
                    <a:pt x="134" y="124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2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42" y="122"/>
                  </a:lnTo>
                  <a:lnTo>
                    <a:pt x="144" y="122"/>
                  </a:lnTo>
                  <a:lnTo>
                    <a:pt x="144" y="122"/>
                  </a:lnTo>
                  <a:lnTo>
                    <a:pt x="144" y="124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6"/>
                  </a:lnTo>
                  <a:lnTo>
                    <a:pt x="148" y="126"/>
                  </a:lnTo>
                  <a:lnTo>
                    <a:pt x="150" y="126"/>
                  </a:lnTo>
                  <a:lnTo>
                    <a:pt x="150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8" y="126"/>
                  </a:lnTo>
                  <a:lnTo>
                    <a:pt x="158" y="124"/>
                  </a:lnTo>
                  <a:lnTo>
                    <a:pt x="160" y="122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164" y="120"/>
                  </a:lnTo>
                  <a:lnTo>
                    <a:pt x="164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6" y="122"/>
                  </a:lnTo>
                  <a:lnTo>
                    <a:pt x="168" y="122"/>
                  </a:lnTo>
                  <a:lnTo>
                    <a:pt x="168" y="122"/>
                  </a:lnTo>
                  <a:lnTo>
                    <a:pt x="170" y="122"/>
                  </a:lnTo>
                  <a:lnTo>
                    <a:pt x="170" y="122"/>
                  </a:lnTo>
                  <a:lnTo>
                    <a:pt x="172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4" y="124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6" y="126"/>
                  </a:lnTo>
                  <a:lnTo>
                    <a:pt x="178" y="128"/>
                  </a:lnTo>
                  <a:lnTo>
                    <a:pt x="178" y="128"/>
                  </a:lnTo>
                  <a:lnTo>
                    <a:pt x="178" y="130"/>
                  </a:lnTo>
                  <a:lnTo>
                    <a:pt x="178" y="130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2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0" y="136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4" y="142"/>
                  </a:lnTo>
                  <a:lnTo>
                    <a:pt x="186" y="142"/>
                  </a:lnTo>
                  <a:lnTo>
                    <a:pt x="186" y="142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90" y="144"/>
                  </a:lnTo>
                  <a:lnTo>
                    <a:pt x="190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6"/>
                  </a:lnTo>
                  <a:lnTo>
                    <a:pt x="192" y="148"/>
                  </a:lnTo>
                  <a:lnTo>
                    <a:pt x="192" y="148"/>
                  </a:lnTo>
                  <a:lnTo>
                    <a:pt x="192" y="150"/>
                  </a:lnTo>
                  <a:lnTo>
                    <a:pt x="192" y="150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8" y="154"/>
                  </a:lnTo>
                  <a:lnTo>
                    <a:pt x="188" y="154"/>
                  </a:lnTo>
                  <a:lnTo>
                    <a:pt x="186" y="154"/>
                  </a:lnTo>
                  <a:lnTo>
                    <a:pt x="186" y="152"/>
                  </a:lnTo>
                  <a:lnTo>
                    <a:pt x="186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2" y="152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50"/>
                  </a:lnTo>
                  <a:lnTo>
                    <a:pt x="180" y="148"/>
                  </a:lnTo>
                  <a:lnTo>
                    <a:pt x="180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8" y="146"/>
                  </a:lnTo>
                  <a:lnTo>
                    <a:pt x="178" y="146"/>
                  </a:lnTo>
                  <a:lnTo>
                    <a:pt x="176" y="146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6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2"/>
                  </a:lnTo>
                  <a:lnTo>
                    <a:pt x="174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2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2"/>
                  </a:lnTo>
                  <a:lnTo>
                    <a:pt x="166" y="142"/>
                  </a:lnTo>
                  <a:lnTo>
                    <a:pt x="166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4" y="142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62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60" y="146"/>
                  </a:lnTo>
                  <a:lnTo>
                    <a:pt x="158" y="148"/>
                  </a:lnTo>
                  <a:lnTo>
                    <a:pt x="158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48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6" y="150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2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58"/>
                  </a:lnTo>
                  <a:lnTo>
                    <a:pt x="152" y="158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50" y="174"/>
                  </a:lnTo>
                  <a:lnTo>
                    <a:pt x="148" y="174"/>
                  </a:lnTo>
                  <a:lnTo>
                    <a:pt x="148" y="174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6" y="176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44" y="178"/>
                  </a:lnTo>
                  <a:lnTo>
                    <a:pt x="144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0" y="178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8" y="180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8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8" y="186"/>
                  </a:lnTo>
                  <a:lnTo>
                    <a:pt x="126" y="186"/>
                  </a:lnTo>
                  <a:lnTo>
                    <a:pt x="126" y="188"/>
                  </a:lnTo>
                  <a:lnTo>
                    <a:pt x="126" y="188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90"/>
                  </a:lnTo>
                  <a:lnTo>
                    <a:pt x="122" y="190"/>
                  </a:lnTo>
                  <a:lnTo>
                    <a:pt x="122" y="190"/>
                  </a:lnTo>
                  <a:lnTo>
                    <a:pt x="120" y="190"/>
                  </a:lnTo>
                  <a:lnTo>
                    <a:pt x="118" y="190"/>
                  </a:lnTo>
                  <a:lnTo>
                    <a:pt x="118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6" y="194"/>
                  </a:lnTo>
                  <a:lnTo>
                    <a:pt x="114" y="194"/>
                  </a:lnTo>
                  <a:lnTo>
                    <a:pt x="112" y="194"/>
                  </a:lnTo>
                  <a:lnTo>
                    <a:pt x="112" y="194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8" y="194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6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198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4"/>
                  </a:lnTo>
                  <a:lnTo>
                    <a:pt x="100" y="206"/>
                  </a:lnTo>
                  <a:lnTo>
                    <a:pt x="100" y="206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08"/>
                  </a:lnTo>
                  <a:lnTo>
                    <a:pt x="100" y="21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100" y="218"/>
                  </a:lnTo>
                  <a:lnTo>
                    <a:pt x="98" y="218"/>
                  </a:lnTo>
                  <a:lnTo>
                    <a:pt x="98" y="220"/>
                  </a:lnTo>
                  <a:lnTo>
                    <a:pt x="98" y="220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2"/>
                  </a:lnTo>
                  <a:lnTo>
                    <a:pt x="98" y="224"/>
                  </a:lnTo>
                  <a:lnTo>
                    <a:pt x="98" y="226"/>
                  </a:lnTo>
                  <a:lnTo>
                    <a:pt x="98" y="226"/>
                  </a:lnTo>
                  <a:lnTo>
                    <a:pt x="98" y="228"/>
                  </a:lnTo>
                  <a:lnTo>
                    <a:pt x="98" y="230"/>
                  </a:lnTo>
                  <a:lnTo>
                    <a:pt x="98" y="232"/>
                  </a:lnTo>
                  <a:lnTo>
                    <a:pt x="98" y="232"/>
                  </a:lnTo>
                  <a:lnTo>
                    <a:pt x="98" y="234"/>
                  </a:lnTo>
                  <a:lnTo>
                    <a:pt x="98" y="236"/>
                  </a:lnTo>
                  <a:lnTo>
                    <a:pt x="98" y="236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40"/>
                  </a:lnTo>
                  <a:lnTo>
                    <a:pt x="98" y="240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2"/>
                  </a:lnTo>
                  <a:lnTo>
                    <a:pt x="98" y="244"/>
                  </a:lnTo>
                  <a:lnTo>
                    <a:pt x="98" y="244"/>
                  </a:lnTo>
                  <a:lnTo>
                    <a:pt x="100" y="244"/>
                  </a:lnTo>
                  <a:lnTo>
                    <a:pt x="100" y="244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6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100" y="248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8" y="250"/>
                  </a:lnTo>
                  <a:lnTo>
                    <a:pt x="96" y="25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94" y="252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4"/>
                  </a:lnTo>
                  <a:lnTo>
                    <a:pt x="94" y="256"/>
                  </a:lnTo>
                  <a:lnTo>
                    <a:pt x="94" y="256"/>
                  </a:lnTo>
                  <a:lnTo>
                    <a:pt x="94" y="258"/>
                  </a:lnTo>
                  <a:lnTo>
                    <a:pt x="94" y="258"/>
                  </a:lnTo>
                  <a:lnTo>
                    <a:pt x="94" y="260"/>
                  </a:lnTo>
                  <a:lnTo>
                    <a:pt x="94" y="260"/>
                  </a:lnTo>
                  <a:lnTo>
                    <a:pt x="96" y="262"/>
                  </a:lnTo>
                  <a:lnTo>
                    <a:pt x="96" y="262"/>
                  </a:lnTo>
                  <a:lnTo>
                    <a:pt x="96" y="264"/>
                  </a:lnTo>
                  <a:lnTo>
                    <a:pt x="96" y="266"/>
                  </a:lnTo>
                  <a:lnTo>
                    <a:pt x="96" y="266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2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4"/>
                  </a:lnTo>
                  <a:lnTo>
                    <a:pt x="100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6"/>
                  </a:lnTo>
                  <a:lnTo>
                    <a:pt x="102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7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0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4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8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08" y="292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4"/>
                  </a:lnTo>
                  <a:lnTo>
                    <a:pt x="110" y="296"/>
                  </a:lnTo>
                  <a:lnTo>
                    <a:pt x="110" y="296"/>
                  </a:lnTo>
                  <a:lnTo>
                    <a:pt x="110" y="298"/>
                  </a:lnTo>
                  <a:lnTo>
                    <a:pt x="110" y="300"/>
                  </a:lnTo>
                  <a:lnTo>
                    <a:pt x="112" y="308"/>
                  </a:lnTo>
                  <a:lnTo>
                    <a:pt x="112" y="306"/>
                  </a:lnTo>
                  <a:lnTo>
                    <a:pt x="110" y="306"/>
                  </a:lnTo>
                  <a:lnTo>
                    <a:pt x="110" y="306"/>
                  </a:lnTo>
                  <a:lnTo>
                    <a:pt x="108" y="306"/>
                  </a:lnTo>
                  <a:lnTo>
                    <a:pt x="108" y="304"/>
                  </a:lnTo>
                  <a:lnTo>
                    <a:pt x="106" y="304"/>
                  </a:lnTo>
                  <a:lnTo>
                    <a:pt x="106" y="304"/>
                  </a:lnTo>
                  <a:lnTo>
                    <a:pt x="104" y="302"/>
                  </a:lnTo>
                  <a:lnTo>
                    <a:pt x="104" y="302"/>
                  </a:lnTo>
                  <a:lnTo>
                    <a:pt x="102" y="302"/>
                  </a:lnTo>
                  <a:lnTo>
                    <a:pt x="102" y="302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98" y="300"/>
                  </a:lnTo>
                  <a:lnTo>
                    <a:pt x="98" y="298"/>
                  </a:lnTo>
                  <a:lnTo>
                    <a:pt x="96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4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2" y="296"/>
                  </a:lnTo>
                  <a:lnTo>
                    <a:pt x="90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292"/>
                  </a:lnTo>
                  <a:lnTo>
                    <a:pt x="86" y="292"/>
                  </a:lnTo>
                  <a:lnTo>
                    <a:pt x="84" y="292"/>
                  </a:lnTo>
                  <a:lnTo>
                    <a:pt x="84" y="292"/>
                  </a:lnTo>
                  <a:lnTo>
                    <a:pt x="82" y="290"/>
                  </a:lnTo>
                  <a:lnTo>
                    <a:pt x="82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78" y="288"/>
                  </a:lnTo>
                  <a:lnTo>
                    <a:pt x="78" y="288"/>
                  </a:lnTo>
                  <a:lnTo>
                    <a:pt x="76" y="288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2" y="284"/>
                  </a:lnTo>
                  <a:lnTo>
                    <a:pt x="72" y="284"/>
                  </a:lnTo>
                  <a:lnTo>
                    <a:pt x="70" y="284"/>
                  </a:lnTo>
                  <a:lnTo>
                    <a:pt x="70" y="284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66" y="282"/>
                  </a:lnTo>
                  <a:lnTo>
                    <a:pt x="66" y="282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2" y="280"/>
                  </a:lnTo>
                  <a:lnTo>
                    <a:pt x="62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58" y="276"/>
                  </a:lnTo>
                  <a:lnTo>
                    <a:pt x="58" y="276"/>
                  </a:lnTo>
                  <a:lnTo>
                    <a:pt x="56" y="276"/>
                  </a:lnTo>
                  <a:lnTo>
                    <a:pt x="56" y="276"/>
                  </a:lnTo>
                  <a:lnTo>
                    <a:pt x="54" y="274"/>
                  </a:lnTo>
                  <a:lnTo>
                    <a:pt x="54" y="274"/>
                  </a:lnTo>
                  <a:lnTo>
                    <a:pt x="52" y="274"/>
                  </a:lnTo>
                  <a:lnTo>
                    <a:pt x="52" y="274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48" y="272"/>
                  </a:lnTo>
                  <a:lnTo>
                    <a:pt x="48" y="272"/>
                  </a:lnTo>
                  <a:lnTo>
                    <a:pt x="46" y="270"/>
                  </a:lnTo>
                  <a:lnTo>
                    <a:pt x="46" y="270"/>
                  </a:lnTo>
                  <a:lnTo>
                    <a:pt x="44" y="270"/>
                  </a:lnTo>
                  <a:lnTo>
                    <a:pt x="44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0" y="268"/>
                  </a:lnTo>
                  <a:lnTo>
                    <a:pt x="40" y="266"/>
                  </a:lnTo>
                  <a:lnTo>
                    <a:pt x="38" y="266"/>
                  </a:lnTo>
                  <a:lnTo>
                    <a:pt x="38" y="266"/>
                  </a:lnTo>
                  <a:lnTo>
                    <a:pt x="36" y="266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34" y="264"/>
                  </a:lnTo>
                  <a:lnTo>
                    <a:pt x="34" y="264"/>
                  </a:lnTo>
                  <a:lnTo>
                    <a:pt x="32" y="262"/>
                  </a:lnTo>
                  <a:lnTo>
                    <a:pt x="32" y="262"/>
                  </a:lnTo>
                  <a:lnTo>
                    <a:pt x="30" y="262"/>
                  </a:lnTo>
                  <a:lnTo>
                    <a:pt x="30" y="260"/>
                  </a:lnTo>
                  <a:lnTo>
                    <a:pt x="28" y="260"/>
                  </a:lnTo>
                  <a:lnTo>
                    <a:pt x="28" y="260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8"/>
                  </a:lnTo>
                  <a:lnTo>
                    <a:pt x="24" y="258"/>
                  </a:lnTo>
                  <a:lnTo>
                    <a:pt x="24" y="258"/>
                  </a:lnTo>
                  <a:lnTo>
                    <a:pt x="24" y="256"/>
                  </a:lnTo>
                  <a:lnTo>
                    <a:pt x="22" y="256"/>
                  </a:lnTo>
                  <a:lnTo>
                    <a:pt x="22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20" y="256"/>
                  </a:lnTo>
                  <a:lnTo>
                    <a:pt x="18" y="256"/>
                  </a:lnTo>
                  <a:lnTo>
                    <a:pt x="18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4" y="254"/>
                  </a:lnTo>
                  <a:lnTo>
                    <a:pt x="14" y="254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4" y="252"/>
                  </a:lnTo>
                  <a:lnTo>
                    <a:pt x="12" y="252"/>
                  </a:lnTo>
                  <a:lnTo>
                    <a:pt x="12" y="252"/>
                  </a:lnTo>
                  <a:lnTo>
                    <a:pt x="10" y="252"/>
                  </a:lnTo>
                  <a:lnTo>
                    <a:pt x="6" y="252"/>
                  </a:lnTo>
                  <a:lnTo>
                    <a:pt x="6" y="252"/>
                  </a:lnTo>
                  <a:lnTo>
                    <a:pt x="4" y="252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2" y="234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2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2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2" y="220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2" y="216"/>
                  </a:lnTo>
                  <a:lnTo>
                    <a:pt x="2" y="216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4"/>
                  </a:lnTo>
                  <a:lnTo>
                    <a:pt x="2" y="212"/>
                  </a:lnTo>
                  <a:lnTo>
                    <a:pt x="2" y="212"/>
                  </a:lnTo>
                  <a:lnTo>
                    <a:pt x="2" y="210"/>
                  </a:lnTo>
                  <a:lnTo>
                    <a:pt x="2" y="210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2" y="206"/>
                  </a:lnTo>
                  <a:lnTo>
                    <a:pt x="2" y="206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198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2" y="192"/>
                  </a:lnTo>
                  <a:lnTo>
                    <a:pt x="0" y="190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2" y="184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78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4" y="168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2"/>
                  </a:lnTo>
                  <a:lnTo>
                    <a:pt x="4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4" y="158"/>
                  </a:lnTo>
                  <a:lnTo>
                    <a:pt x="4" y="15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6" y="152"/>
                  </a:lnTo>
                  <a:lnTo>
                    <a:pt x="6" y="152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6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8" y="130"/>
                  </a:lnTo>
                  <a:lnTo>
                    <a:pt x="6" y="130"/>
                  </a:lnTo>
                  <a:lnTo>
                    <a:pt x="6" y="128"/>
                  </a:lnTo>
                  <a:lnTo>
                    <a:pt x="6" y="128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4" y="124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4" y="120"/>
                  </a:lnTo>
                  <a:lnTo>
                    <a:pt x="4" y="120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0" y="11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2" y="102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6" y="96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2" y="86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8" y="82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2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30" y="54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2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2" y="34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2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4" y="16"/>
                  </a:lnTo>
                  <a:lnTo>
                    <a:pt x="54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4" y="12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4" y="10"/>
                  </a:lnTo>
                  <a:lnTo>
                    <a:pt x="74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8" y="12"/>
                  </a:lnTo>
                  <a:lnTo>
                    <a:pt x="78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8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4" y="10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8"/>
                  </a:lnTo>
                  <a:lnTo>
                    <a:pt x="110" y="8"/>
                  </a:lnTo>
                  <a:lnTo>
                    <a:pt x="112" y="8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6"/>
                  </a:lnTo>
                  <a:lnTo>
                    <a:pt x="118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22" y="6"/>
                  </a:lnTo>
                  <a:lnTo>
                    <a:pt x="122" y="8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2"/>
                  </a:lnTo>
                  <a:lnTo>
                    <a:pt x="124" y="10"/>
                  </a:lnTo>
                  <a:lnTo>
                    <a:pt x="124" y="10"/>
                  </a:lnTo>
                  <a:lnTo>
                    <a:pt x="126" y="10"/>
                  </a:lnTo>
                  <a:lnTo>
                    <a:pt x="126" y="10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0" y="4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4"/>
                  </a:lnTo>
                  <a:lnTo>
                    <a:pt x="150" y="6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6" y="10"/>
                  </a:lnTo>
                  <a:close/>
                </a:path>
              </a:pathLst>
            </a:custGeom>
            <a:solidFill>
              <a:schemeClr val="bg1"/>
            </a:solidFill>
            <a:ln w="8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895600" y="2362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Semi-arid, seasonal 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28%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52578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Coast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22%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990600" y="4648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Highland </a:t>
            </a:r>
          </a:p>
          <a:p>
            <a:pPr algn="ctr"/>
            <a:r>
              <a:rPr lang="en-US" sz="1600" dirty="0" smtClean="0"/>
              <a:t>epidemic</a:t>
            </a:r>
          </a:p>
          <a:p>
            <a:pPr algn="ctr"/>
            <a:r>
              <a:rPr lang="en-US" sz="1600" dirty="0" smtClean="0"/>
              <a:t>25%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1905000" y="35052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Low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risk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29%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35052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Lake</a:t>
            </a:r>
          </a:p>
          <a:p>
            <a:pPr algn="ctr"/>
            <a:r>
              <a:rPr lang="en-US" sz="1600" dirty="0" smtClean="0"/>
              <a:t>endemic</a:t>
            </a:r>
          </a:p>
          <a:p>
            <a:pPr algn="ctr"/>
            <a:r>
              <a:rPr lang="en-US" sz="1600" dirty="0" smtClean="0"/>
              <a:t>22%</a:t>
            </a:r>
            <a:endParaRPr lang="en-US" sz="1600" dirty="0"/>
          </a:p>
        </p:txBody>
      </p:sp>
      <p:cxnSp>
        <p:nvCxnSpPr>
          <p:cNvPr id="18" name="Straight Connector 17"/>
          <p:cNvCxnSpPr>
            <a:endCxn id="14" idx="0"/>
          </p:cNvCxnSpPr>
          <p:nvPr/>
        </p:nvCxnSpPr>
        <p:spPr>
          <a:xfrm rot="16200000" flipH="1">
            <a:off x="5238750" y="4972050"/>
            <a:ext cx="304800" cy="2667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4" idx="1"/>
          </p:cNvCxnSpPr>
          <p:nvPr/>
        </p:nvCxnSpPr>
        <p:spPr>
          <a:xfrm rot="10800000" flipH="1">
            <a:off x="4572000" y="5562601"/>
            <a:ext cx="685800" cy="1106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7" idx="2"/>
          </p:cNvCxnSpPr>
          <p:nvPr/>
        </p:nvCxnSpPr>
        <p:spPr>
          <a:xfrm rot="5400000" flipH="1" flipV="1">
            <a:off x="975152" y="3787349"/>
            <a:ext cx="373796" cy="7239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1752600" y="4419600"/>
            <a:ext cx="457200" cy="152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IPT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/>
        </p:nvGraphicFramePr>
        <p:xfrm>
          <a:off x="381000" y="1752600"/>
          <a:ext cx="845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1981200" y="1295400"/>
            <a:ext cx="510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pregnant women received 2 or more doses of SP/</a:t>
            </a:r>
            <a:r>
              <a:rPr lang="en-US" i="1" dirty="0" err="1">
                <a:latin typeface="Calibri" pitchFamily="34" charset="0"/>
              </a:rPr>
              <a:t>Fansidar</a:t>
            </a:r>
            <a:r>
              <a:rPr lang="en-US" i="1" dirty="0">
                <a:latin typeface="Calibri" pitchFamily="34" charset="0"/>
              </a:rPr>
              <a:t> during ANC visit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of ACTs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35% of women mentioned ACT as the new medicine being promoted by the MOH</a:t>
            </a:r>
          </a:p>
          <a:p>
            <a:pPr lvl="1"/>
            <a:r>
              <a:rPr lang="en-US" dirty="0" smtClean="0"/>
              <a:t>46% of women in lake endemic zone knew that ACT was the new recommended medicine</a:t>
            </a:r>
          </a:p>
          <a:p>
            <a:r>
              <a:rPr lang="en-US" dirty="0" smtClean="0"/>
              <a:t>56% of women have seen or heard information about ACT</a:t>
            </a:r>
          </a:p>
          <a:p>
            <a:pPr lvl="1"/>
            <a:r>
              <a:rPr lang="en-US" dirty="0" smtClean="0"/>
              <a:t>This is most common in lake endemic zone (71%)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of Information about ACT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4983163"/>
          </a:xfrm>
        </p:spPr>
        <p:txBody>
          <a:bodyPr/>
          <a:lstStyle/>
          <a:p>
            <a:r>
              <a:rPr lang="en-US" dirty="0" smtClean="0"/>
              <a:t>35% of children with fever took an </a:t>
            </a:r>
            <a:r>
              <a:rPr lang="en-US" dirty="0" err="1" smtClean="0"/>
              <a:t>antimalarial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ACT was the most common, with 18% of children</a:t>
            </a:r>
          </a:p>
          <a:p>
            <a:pPr lvl="1"/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11% of children with fever took ACT the same or next day</a:t>
            </a:r>
          </a:p>
          <a:p>
            <a:r>
              <a:rPr lang="en-US" dirty="0" smtClean="0"/>
              <a:t>25% of pregnant women received IPT- this is a sizable increase since 2008-09.</a:t>
            </a:r>
          </a:p>
          <a:p>
            <a:r>
              <a:rPr lang="en-US" dirty="0" smtClean="0"/>
              <a:t>35% of women know that ACT is the recommended </a:t>
            </a:r>
            <a:r>
              <a:rPr lang="en-US" dirty="0" err="1" smtClean="0"/>
              <a:t>antimalarial</a:t>
            </a:r>
            <a:r>
              <a:rPr lang="en-US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3505200" cy="33067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Treatment of Childhood Fevers</a:t>
            </a:r>
          </a:p>
          <a:p>
            <a:pPr eaLnBrk="1" hangingPunct="1">
              <a:defRPr/>
            </a:pPr>
            <a:r>
              <a:rPr lang="en-US" sz="2400" dirty="0" smtClean="0"/>
              <a:t>Intermittent Preventive Treatment (IPT)</a:t>
            </a:r>
          </a:p>
        </p:txBody>
      </p:sp>
      <p:sp>
        <p:nvSpPr>
          <p:cNvPr id="3077" name="Date Placeholder 7"/>
          <p:cNvSpPr>
            <a:spLocks noGrp="1"/>
          </p:cNvSpPr>
          <p:nvPr>
            <p:ph type="dt" sz="quarter" idx="10"/>
          </p:nvPr>
        </p:nvSpPr>
        <p:spPr>
          <a:xfrm>
            <a:off x="152400" y="6477000"/>
            <a:ext cx="5867400" cy="381000"/>
          </a:xfrm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chemeClr val="accent4"/>
                </a:solidFill>
              </a:rPr>
              <a:t>In the 2 weeks before the survey,  </a:t>
            </a:r>
            <a:r>
              <a:rPr lang="en-US" sz="3600" b="1" dirty="0" smtClean="0">
                <a:solidFill>
                  <a:schemeClr val="accent6"/>
                </a:solidFill>
              </a:rPr>
              <a:t>27%</a:t>
            </a:r>
            <a:r>
              <a:rPr lang="en-US" sz="3600" dirty="0" smtClean="0">
                <a:solidFill>
                  <a:schemeClr val="accent6"/>
                </a:solidFill>
              </a:rPr>
              <a:t> </a:t>
            </a:r>
            <a:r>
              <a:rPr lang="en-US" sz="3600" dirty="0" smtClean="0">
                <a:solidFill>
                  <a:schemeClr val="accent4"/>
                </a:solidFill>
              </a:rPr>
              <a:t>of children under age 5 had a fever.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accent6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12% </a:t>
            </a:r>
            <a:r>
              <a:rPr lang="en-US" sz="3200" dirty="0" smtClean="0">
                <a:solidFill>
                  <a:schemeClr val="accent4"/>
                </a:solidFill>
              </a:rPr>
              <a:t>of these children </a:t>
            </a:r>
            <a:r>
              <a:rPr lang="en-US" sz="3200" b="1" dirty="0" smtClean="0">
                <a:solidFill>
                  <a:schemeClr val="accent6"/>
                </a:solidFill>
              </a:rPr>
              <a:t>had a blood drop taken from finger or heel for testing</a:t>
            </a:r>
            <a:r>
              <a:rPr lang="en-US" sz="3200" dirty="0" smtClean="0">
                <a:solidFill>
                  <a:schemeClr val="accent4"/>
                </a:solidFill>
              </a:rPr>
              <a:t>. 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35% </a:t>
            </a:r>
            <a:r>
              <a:rPr lang="en-US" sz="3200" dirty="0" smtClean="0">
                <a:solidFill>
                  <a:schemeClr val="accent4"/>
                </a:solidFill>
              </a:rPr>
              <a:t>were given </a:t>
            </a:r>
            <a:r>
              <a:rPr lang="en-US" sz="3200" b="1" dirty="0" smtClean="0">
                <a:solidFill>
                  <a:schemeClr val="accent6"/>
                </a:solidFill>
              </a:rPr>
              <a:t>antimalarial drugs</a:t>
            </a:r>
            <a:r>
              <a:rPr lang="en-US" sz="3200" dirty="0" smtClean="0">
                <a:solidFill>
                  <a:schemeClr val="accent4"/>
                </a:solidFill>
              </a:rPr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chemeClr val="accent6"/>
                </a:solidFill>
              </a:rPr>
              <a:t>21% </a:t>
            </a:r>
            <a:r>
              <a:rPr lang="en-US" sz="3200" dirty="0" smtClean="0">
                <a:solidFill>
                  <a:schemeClr val="accent4"/>
                </a:solidFill>
              </a:rPr>
              <a:t>were given </a:t>
            </a:r>
            <a:r>
              <a:rPr lang="en-US" sz="3200" b="1" dirty="0" smtClean="0">
                <a:solidFill>
                  <a:schemeClr val="accent6"/>
                </a:solidFill>
              </a:rPr>
              <a:t>antimalarial drugs the same or next day</a:t>
            </a:r>
            <a:r>
              <a:rPr lang="en-US" sz="3200" dirty="0" smtClean="0">
                <a:solidFill>
                  <a:schemeClr val="accent4"/>
                </a:solidFill>
              </a:rPr>
              <a:t>.</a:t>
            </a:r>
            <a:endParaRPr lang="en-US" sz="4800" dirty="0" smtClean="0">
              <a:solidFill>
                <a:schemeClr val="accent4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During Fever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905000"/>
          <a:ext cx="88392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324600"/>
            <a:ext cx="3581400" cy="381000"/>
          </a:xfrm>
        </p:spPr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2192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Percentage, among children under five with fever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Malaria Treatment by Zone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45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Source of Treatment for Children with Fever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538870" y="1803400"/>
          <a:ext cx="8084430" cy="467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2590800"/>
            <a:ext cx="2286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with fever in the 2 weeks before the survey, source of advice or treatment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Type of </a:t>
            </a:r>
            <a:r>
              <a:rPr lang="en-US" dirty="0" err="1" smtClean="0"/>
              <a:t>Antimalarial</a:t>
            </a:r>
            <a:r>
              <a:rPr lang="en-US" dirty="0" smtClean="0"/>
              <a:t> Drug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538870" y="1371600"/>
          <a:ext cx="837653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2590800"/>
            <a:ext cx="1828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with fever in the 2 weeks before the survey, type of </a:t>
            </a:r>
            <a:r>
              <a:rPr lang="en-US" i="1" dirty="0" err="1" smtClean="0">
                <a:latin typeface="Calibri" pitchFamily="34" charset="0"/>
              </a:rPr>
              <a:t>antimalarial</a:t>
            </a:r>
            <a:r>
              <a:rPr lang="en-US" i="1" dirty="0" smtClean="0">
                <a:latin typeface="Calibri" pitchFamily="34" charset="0"/>
              </a:rPr>
              <a:t> drug taken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About Malaria Treatment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MIS-Division of Malaria Control, KNBS, and ICF Macro 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" y="12954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Among women with children under 5 with fever, percent who believe that: </a:t>
            </a:r>
            <a:endParaRPr lang="en-U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1905000"/>
            <a:ext cx="3505200" cy="33067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Treatment of Childhood Fevers</a:t>
            </a:r>
          </a:p>
          <a:p>
            <a:pPr eaLnBrk="1" hangingPunct="1">
              <a:defRPr/>
            </a:pPr>
            <a:r>
              <a:rPr lang="en-US" sz="2400" b="1" dirty="0" smtClean="0"/>
              <a:t>Intermittent Preventive Treatment (IPT)</a:t>
            </a:r>
          </a:p>
        </p:txBody>
      </p:sp>
      <p:sp>
        <p:nvSpPr>
          <p:cNvPr id="3077" name="Date Placeholder 7"/>
          <p:cNvSpPr>
            <a:spLocks noGrp="1"/>
          </p:cNvSpPr>
          <p:nvPr>
            <p:ph type="dt" sz="quarter" idx="10"/>
          </p:nvPr>
        </p:nvSpPr>
        <p:spPr>
          <a:xfrm>
            <a:off x="152400" y="6477000"/>
            <a:ext cx="5867400" cy="381000"/>
          </a:xfrm>
          <a:noFill/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2010 MIS-Division of Malaria Control, KNBS, and ICF Macro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2">
      <a:dk1>
        <a:srgbClr val="003E75"/>
      </a:dk1>
      <a:lt1>
        <a:sysClr val="window" lastClr="FFFFFF"/>
      </a:lt1>
      <a:dk2>
        <a:srgbClr val="007DEA"/>
      </a:dk2>
      <a:lt2>
        <a:srgbClr val="60B5FF"/>
      </a:lt2>
      <a:accent1>
        <a:srgbClr val="7F7F7F"/>
      </a:accent1>
      <a:accent2>
        <a:srgbClr val="007DEA"/>
      </a:accent2>
      <a:accent3>
        <a:srgbClr val="60B5FF"/>
      </a:accent3>
      <a:accent4>
        <a:srgbClr val="A7D6FF"/>
      </a:accent4>
      <a:accent5>
        <a:srgbClr val="D6ECFF"/>
      </a:accent5>
      <a:accent6>
        <a:srgbClr val="FFFFFF"/>
      </a:accent6>
      <a:hlink>
        <a:srgbClr val="FFFFFF"/>
      </a:hlink>
      <a:folHlink>
        <a:srgbClr val="BC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615</Words>
  <Application>Microsoft Office PowerPoint</Application>
  <PresentationFormat>On-screen Show (4:3)</PresentationFormat>
  <Paragraphs>108</Paragraphs>
  <Slides>16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Slide 1</vt:lpstr>
      <vt:lpstr>Slide 2</vt:lpstr>
      <vt:lpstr>Fever</vt:lpstr>
      <vt:lpstr>Treatment During Fever</vt:lpstr>
      <vt:lpstr>Malaria Treatment by Zone</vt:lpstr>
      <vt:lpstr>Source of Treatment for Children with Fever</vt:lpstr>
      <vt:lpstr>Type of Antimalarial Drug</vt:lpstr>
      <vt:lpstr>Attitudes About Malaria Treatment</vt:lpstr>
      <vt:lpstr>Slide 9</vt:lpstr>
      <vt:lpstr>Antenatal Care Provider</vt:lpstr>
      <vt:lpstr>Intermittent Preventive Treatment (IPTp) by Pregnant Women</vt:lpstr>
      <vt:lpstr>IPT by Zone</vt:lpstr>
      <vt:lpstr>Trends in IPT</vt:lpstr>
      <vt:lpstr>Knowledge of ACTs</vt:lpstr>
      <vt:lpstr>Source of Information about ACT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146</cp:revision>
  <dcterms:created xsi:type="dcterms:W3CDTF">2005-10-11T14:32:07Z</dcterms:created>
  <dcterms:modified xsi:type="dcterms:W3CDTF">2012-05-09T17:51:51Z</dcterms:modified>
</cp:coreProperties>
</file>